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80" r:id="rId5"/>
    <p:sldId id="275" r:id="rId6"/>
    <p:sldId id="276" r:id="rId7"/>
    <p:sldId id="266" r:id="rId8"/>
    <p:sldId id="277" r:id="rId9"/>
    <p:sldId id="259" r:id="rId10"/>
    <p:sldId id="267" r:id="rId11"/>
    <p:sldId id="260" r:id="rId12"/>
    <p:sldId id="274" r:id="rId13"/>
    <p:sldId id="261" r:id="rId14"/>
    <p:sldId id="268" r:id="rId15"/>
    <p:sldId id="262" r:id="rId16"/>
    <p:sldId id="269" r:id="rId17"/>
    <p:sldId id="270" r:id="rId18"/>
    <p:sldId id="271" r:id="rId19"/>
    <p:sldId id="278" r:id="rId20"/>
    <p:sldId id="272" r:id="rId21"/>
    <p:sldId id="263" r:id="rId22"/>
    <p:sldId id="264" r:id="rId23"/>
    <p:sldId id="273" r:id="rId24"/>
    <p:sldId id="279" r:id="rId2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7795" autoAdjust="0"/>
  </p:normalViewPr>
  <p:slideViewPr>
    <p:cSldViewPr snapToGrid="0">
      <p:cViewPr varScale="1">
        <p:scale>
          <a:sx n="49" d="100"/>
          <a:sy n="49" d="100"/>
        </p:scale>
        <p:origin x="200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B47A5D-D0BB-4DC4-8A30-52E80E3F7114}" type="datetimeFigureOut">
              <a:rPr lang="zh-TW" altLang="en-US" smtClean="0"/>
              <a:t>2024/10/6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060602-AD73-4DB1-8D10-686BC630581C}" type="slidenum">
              <a:rPr lang="zh-TW" altLang="en-US" smtClean="0"/>
              <a:t>‹#›</a:t>
            </a:fld>
            <a:endParaRPr lang="zh-TW" altLang="en-US"/>
          </a:p>
        </p:txBody>
      </p:sp>
    </p:spTree>
    <p:extLst>
      <p:ext uri="{BB962C8B-B14F-4D97-AF65-F5344CB8AC3E}">
        <p14:creationId xmlns:p14="http://schemas.microsoft.com/office/powerpoint/2010/main" val="184501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 </a:t>
            </a:r>
            <a:r>
              <a:rPr lang="zh-TW" altLang="en-US" dirty="0"/>
              <a:t>白色頭髮的男高中生進入世界盃足球的 動漫風圖片</a:t>
            </a:r>
            <a:endParaRPr lang="en-US" altLang="zh-TW" dirty="0"/>
          </a:p>
          <a:p>
            <a:r>
              <a:rPr lang="zh-TW" altLang="en-US" b="1" dirty="0"/>
              <a:t>我是個普通的高中生，卻懷有一個不平凡的夢想</a:t>
            </a:r>
            <a:r>
              <a:rPr lang="en-US" altLang="zh-TW" b="1" dirty="0"/>
              <a:t>——</a:t>
            </a:r>
            <a:r>
              <a:rPr lang="zh-TW" altLang="en-US" b="1" dirty="0"/>
              <a:t>成為第一位打進世界盃的白化症足球員並且奪得冠軍</a:t>
            </a:r>
          </a:p>
        </p:txBody>
      </p:sp>
      <p:sp>
        <p:nvSpPr>
          <p:cNvPr id="4" name="投影片編號版面配置區 3"/>
          <p:cNvSpPr>
            <a:spLocks noGrp="1"/>
          </p:cNvSpPr>
          <p:nvPr>
            <p:ph type="sldNum" sz="quarter" idx="5"/>
          </p:nvPr>
        </p:nvSpPr>
        <p:spPr/>
        <p:txBody>
          <a:bodyPr/>
          <a:lstStyle/>
          <a:p>
            <a:fld id="{3B060602-AD73-4DB1-8D10-686BC630581C}" type="slidenum">
              <a:rPr lang="zh-TW" altLang="en-US" smtClean="0"/>
              <a:t>2</a:t>
            </a:fld>
            <a:endParaRPr lang="zh-TW" altLang="en-US"/>
          </a:p>
        </p:txBody>
      </p:sp>
    </p:spTree>
    <p:extLst>
      <p:ext uri="{BB962C8B-B14F-4D97-AF65-F5344CB8AC3E}">
        <p14:creationId xmlns:p14="http://schemas.microsoft.com/office/powerpoint/2010/main" val="206392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r>
              <a:rPr lang="zh-TW" altLang="en-US" dirty="0"/>
              <a:t>給我一個年邁的強壯老者有世界級的影響力的動漫風照片</a:t>
            </a:r>
            <a:endParaRPr lang="en-US" altLang="zh-TW" dirty="0"/>
          </a:p>
          <a:p>
            <a:r>
              <a:rPr lang="zh-TW" altLang="en-US" b="1" dirty="0"/>
              <a:t>我一眼就認出他</a:t>
            </a:r>
            <a:r>
              <a:rPr lang="en-US" altLang="zh-TW" b="1" dirty="0"/>
              <a:t>——</a:t>
            </a:r>
            <a:r>
              <a:rPr lang="zh-TW" altLang="en-US" b="1" dirty="0"/>
              <a:t>他是傳說中的前國家級世界冠軍足球選手。雖然他已經隱退多年，但他的影響力依然不可忽視。</a:t>
            </a:r>
          </a:p>
          <a:p>
            <a:endParaRPr lang="zh-TW" altLang="en-US" dirty="0"/>
          </a:p>
        </p:txBody>
      </p:sp>
      <p:sp>
        <p:nvSpPr>
          <p:cNvPr id="4" name="投影片編號版面配置區 3"/>
          <p:cNvSpPr>
            <a:spLocks noGrp="1"/>
          </p:cNvSpPr>
          <p:nvPr>
            <p:ph type="sldNum" sz="quarter" idx="5"/>
          </p:nvPr>
        </p:nvSpPr>
        <p:spPr/>
        <p:txBody>
          <a:bodyPr/>
          <a:lstStyle/>
          <a:p>
            <a:fld id="{3B060602-AD73-4DB1-8D10-686BC630581C}" type="slidenum">
              <a:rPr lang="zh-TW" altLang="en-US" smtClean="0"/>
              <a:t>12</a:t>
            </a:fld>
            <a:endParaRPr lang="zh-TW" altLang="en-US"/>
          </a:p>
        </p:txBody>
      </p:sp>
    </p:spTree>
    <p:extLst>
      <p:ext uri="{BB962C8B-B14F-4D97-AF65-F5344CB8AC3E}">
        <p14:creationId xmlns:p14="http://schemas.microsoft.com/office/powerpoint/2010/main" val="3569902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r>
              <a:rPr lang="zh-TW" altLang="en-US" dirty="0"/>
              <a:t>給我一個白色頭髮的男高中生拜託一個年邁的強壯老者圖片背景為山中下暴雨 動漫風</a:t>
            </a:r>
            <a:endParaRPr lang="en-US" altLang="zh-TW" dirty="0"/>
          </a:p>
          <a:p>
            <a:r>
              <a:rPr lang="zh-TW" altLang="en-US" b="1" dirty="0"/>
              <a:t>我知道這可能是我唯一的機會，於是鼓起勇氣上前，請求他指導我的訓練。但他一開始並不願意接受我，認為我只是一個普通的高中生，且身形並不強奘高大，不足以承受他嚴格的訓練方法</a:t>
            </a:r>
          </a:p>
        </p:txBody>
      </p:sp>
      <p:sp>
        <p:nvSpPr>
          <p:cNvPr id="4" name="投影片編號版面配置區 3"/>
          <p:cNvSpPr>
            <a:spLocks noGrp="1"/>
          </p:cNvSpPr>
          <p:nvPr>
            <p:ph type="sldNum" sz="quarter" idx="5"/>
          </p:nvPr>
        </p:nvSpPr>
        <p:spPr/>
        <p:txBody>
          <a:bodyPr/>
          <a:lstStyle/>
          <a:p>
            <a:fld id="{3B060602-AD73-4DB1-8D10-686BC630581C}" type="slidenum">
              <a:rPr lang="zh-TW" altLang="en-US" smtClean="0"/>
              <a:t>13</a:t>
            </a:fld>
            <a:endParaRPr lang="zh-TW" altLang="en-US"/>
          </a:p>
        </p:txBody>
      </p:sp>
    </p:spTree>
    <p:extLst>
      <p:ext uri="{BB962C8B-B14F-4D97-AF65-F5344CB8AC3E}">
        <p14:creationId xmlns:p14="http://schemas.microsoft.com/office/powerpoint/2010/main" val="3526119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r>
              <a:rPr lang="zh-TW" altLang="en-US" dirty="0"/>
              <a:t>給我一個白色頭髮的高中生手上拿者日本足球模仿一位年邁的強壯老者訓練且背景在山中的照片 動漫風</a:t>
            </a:r>
            <a:endParaRPr lang="en-US" altLang="zh-TW" dirty="0"/>
          </a:p>
          <a:p>
            <a:r>
              <a:rPr lang="zh-TW" altLang="en-US" b="1" dirty="0"/>
              <a:t>我並沒有放棄，日復一日跟隨他訓練的路線，模仿他的動作，努力表現自己的決心。</a:t>
            </a:r>
          </a:p>
        </p:txBody>
      </p:sp>
      <p:sp>
        <p:nvSpPr>
          <p:cNvPr id="4" name="投影片編號版面配置區 3"/>
          <p:cNvSpPr>
            <a:spLocks noGrp="1"/>
          </p:cNvSpPr>
          <p:nvPr>
            <p:ph type="sldNum" sz="quarter" idx="5"/>
          </p:nvPr>
        </p:nvSpPr>
        <p:spPr/>
        <p:txBody>
          <a:bodyPr/>
          <a:lstStyle/>
          <a:p>
            <a:fld id="{3B060602-AD73-4DB1-8D10-686BC630581C}" type="slidenum">
              <a:rPr lang="zh-TW" altLang="en-US" smtClean="0"/>
              <a:t>14</a:t>
            </a:fld>
            <a:endParaRPr lang="zh-TW" altLang="en-US"/>
          </a:p>
        </p:txBody>
      </p:sp>
    </p:spTree>
    <p:extLst>
      <p:ext uri="{BB962C8B-B14F-4D97-AF65-F5344CB8AC3E}">
        <p14:creationId xmlns:p14="http://schemas.microsoft.com/office/powerpoint/2010/main" val="465026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r>
              <a:rPr lang="zh-TW" altLang="en-US" dirty="0"/>
              <a:t>白色頭髮的男高中生在山中刻苦訓練日本足球且其教練為一個年邁的強壯老者</a:t>
            </a:r>
            <a:endParaRPr lang="en-US" altLang="zh-TW" dirty="0"/>
          </a:p>
          <a:p>
            <a:r>
              <a:rPr lang="zh-TW" altLang="en-US" b="1" dirty="0"/>
              <a:t>有一天，他終於被我的執著打動，決定考驗我一次。他設下了非常嚴苛的訓練計畫，並叫我下定決心做好準備</a:t>
            </a:r>
          </a:p>
        </p:txBody>
      </p:sp>
      <p:sp>
        <p:nvSpPr>
          <p:cNvPr id="4" name="投影片編號版面配置區 3"/>
          <p:cNvSpPr>
            <a:spLocks noGrp="1"/>
          </p:cNvSpPr>
          <p:nvPr>
            <p:ph type="sldNum" sz="quarter" idx="5"/>
          </p:nvPr>
        </p:nvSpPr>
        <p:spPr/>
        <p:txBody>
          <a:bodyPr/>
          <a:lstStyle/>
          <a:p>
            <a:fld id="{3B060602-AD73-4DB1-8D10-686BC630581C}" type="slidenum">
              <a:rPr lang="zh-TW" altLang="en-US" smtClean="0"/>
              <a:t>15</a:t>
            </a:fld>
            <a:endParaRPr lang="zh-TW" altLang="en-US"/>
          </a:p>
        </p:txBody>
      </p:sp>
    </p:spTree>
    <p:extLst>
      <p:ext uri="{BB962C8B-B14F-4D97-AF65-F5344CB8AC3E}">
        <p14:creationId xmlns:p14="http://schemas.microsoft.com/office/powerpoint/2010/main" val="494503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r>
              <a:rPr lang="zh-TW" altLang="en-US" dirty="0"/>
              <a:t>給我一個白色頭髮的高中生手上拿者日本足球在山中練習的照片 動漫風</a:t>
            </a:r>
            <a:endParaRPr lang="en-US" altLang="zh-TW" dirty="0"/>
          </a:p>
          <a:p>
            <a:r>
              <a:rPr lang="zh-TW" altLang="en-US" b="1" dirty="0"/>
              <a:t>每天早上在山上的艱苦訓練成了我的日常。對我來說，這就像是迎來了意外的機會，但也是一個極大的挑戰。</a:t>
            </a:r>
          </a:p>
          <a:p>
            <a:endParaRPr lang="zh-TW" altLang="en-US" dirty="0"/>
          </a:p>
        </p:txBody>
      </p:sp>
      <p:sp>
        <p:nvSpPr>
          <p:cNvPr id="4" name="投影片編號版面配置區 3"/>
          <p:cNvSpPr>
            <a:spLocks noGrp="1"/>
          </p:cNvSpPr>
          <p:nvPr>
            <p:ph type="sldNum" sz="quarter" idx="5"/>
          </p:nvPr>
        </p:nvSpPr>
        <p:spPr/>
        <p:txBody>
          <a:bodyPr/>
          <a:lstStyle/>
          <a:p>
            <a:fld id="{3B060602-AD73-4DB1-8D10-686BC630581C}" type="slidenum">
              <a:rPr lang="zh-TW" altLang="en-US" smtClean="0"/>
              <a:t>16</a:t>
            </a:fld>
            <a:endParaRPr lang="zh-TW" altLang="en-US"/>
          </a:p>
        </p:txBody>
      </p:sp>
    </p:spTree>
    <p:extLst>
      <p:ext uri="{BB962C8B-B14F-4D97-AF65-F5344CB8AC3E}">
        <p14:creationId xmlns:p14="http://schemas.microsoft.com/office/powerpoint/2010/main" val="3064500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r>
              <a:rPr lang="zh-TW" altLang="en-US" dirty="0"/>
              <a:t>給我一個白色頭髮的高中生練習日本足球昏倒在山中的照片 動漫風</a:t>
            </a:r>
            <a:endParaRPr lang="en-US" altLang="zh-TW" dirty="0"/>
          </a:p>
          <a:p>
            <a:r>
              <a:rPr lang="zh-TW" altLang="en-US" b="1" dirty="0"/>
              <a:t>最初，我無法應付他的高強度訓練，每天筋疲力盡，甚至有幾次差點放棄</a:t>
            </a:r>
          </a:p>
        </p:txBody>
      </p:sp>
      <p:sp>
        <p:nvSpPr>
          <p:cNvPr id="4" name="投影片編號版面配置區 3"/>
          <p:cNvSpPr>
            <a:spLocks noGrp="1"/>
          </p:cNvSpPr>
          <p:nvPr>
            <p:ph type="sldNum" sz="quarter" idx="5"/>
          </p:nvPr>
        </p:nvSpPr>
        <p:spPr/>
        <p:txBody>
          <a:bodyPr/>
          <a:lstStyle/>
          <a:p>
            <a:fld id="{3B060602-AD73-4DB1-8D10-686BC630581C}" type="slidenum">
              <a:rPr lang="zh-TW" altLang="en-US" smtClean="0"/>
              <a:t>17</a:t>
            </a:fld>
            <a:endParaRPr lang="zh-TW" altLang="en-US"/>
          </a:p>
        </p:txBody>
      </p:sp>
    </p:spTree>
    <p:extLst>
      <p:ext uri="{BB962C8B-B14F-4D97-AF65-F5344CB8AC3E}">
        <p14:creationId xmlns:p14="http://schemas.microsoft.com/office/powerpoint/2010/main" val="314997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prmopt</a:t>
            </a:r>
            <a:r>
              <a:rPr lang="en-US" altLang="zh-TW" dirty="0"/>
              <a:t>:</a:t>
            </a:r>
            <a:r>
              <a:rPr lang="zh-TW" altLang="en-US" dirty="0"/>
              <a:t>給我一個白色頭髮的男高中生穿著日本足球的球衣想東西的照片且需要有想東西的畫面框 動漫風</a:t>
            </a:r>
            <a:endParaRPr lang="en-US" altLang="zh-TW" dirty="0"/>
          </a:p>
          <a:p>
            <a:r>
              <a:rPr lang="zh-TW" altLang="en-US" b="1" dirty="0"/>
              <a:t>一想到自己的夢想，我便重新又有了努力的動力</a:t>
            </a:r>
          </a:p>
        </p:txBody>
      </p:sp>
      <p:sp>
        <p:nvSpPr>
          <p:cNvPr id="4" name="投影片編號版面配置區 3"/>
          <p:cNvSpPr>
            <a:spLocks noGrp="1"/>
          </p:cNvSpPr>
          <p:nvPr>
            <p:ph type="sldNum" sz="quarter" idx="5"/>
          </p:nvPr>
        </p:nvSpPr>
        <p:spPr/>
        <p:txBody>
          <a:bodyPr/>
          <a:lstStyle/>
          <a:p>
            <a:fld id="{3B060602-AD73-4DB1-8D10-686BC630581C}" type="slidenum">
              <a:rPr lang="zh-TW" altLang="en-US" smtClean="0"/>
              <a:t>18</a:t>
            </a:fld>
            <a:endParaRPr lang="zh-TW" altLang="en-US"/>
          </a:p>
        </p:txBody>
      </p:sp>
    </p:spTree>
    <p:extLst>
      <p:ext uri="{BB962C8B-B14F-4D97-AF65-F5344CB8AC3E}">
        <p14:creationId xmlns:p14="http://schemas.microsoft.com/office/powerpoint/2010/main" val="555568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r>
              <a:rPr lang="zh-TW" altLang="en-US" dirty="0"/>
              <a:t>給我一個白色頭髮的男高中生穿著日本足球的球衣並且身體變強壯 動漫風</a:t>
            </a:r>
            <a:endParaRPr lang="en-US" altLang="zh-TW" dirty="0"/>
          </a:p>
          <a:p>
            <a:r>
              <a:rPr lang="zh-TW" altLang="en-US" b="1" dirty="0"/>
              <a:t>因此我在這個過程中不斷的突破自己的極限。在他的指導下，我逐漸掌握了更高超的技巧，也變得更有韌性，並且身體也變得更強壯更高大。</a:t>
            </a:r>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3B060602-AD73-4DB1-8D10-686BC630581C}" type="slidenum">
              <a:rPr lang="zh-TW" altLang="en-US" smtClean="0"/>
              <a:t>20</a:t>
            </a:fld>
            <a:endParaRPr lang="zh-TW" altLang="en-US"/>
          </a:p>
        </p:txBody>
      </p:sp>
    </p:spTree>
    <p:extLst>
      <p:ext uri="{BB962C8B-B14F-4D97-AF65-F5344CB8AC3E}">
        <p14:creationId xmlns:p14="http://schemas.microsoft.com/office/powerpoint/2010/main" val="1205552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r>
              <a:rPr lang="zh-TW" altLang="en-US" dirty="0"/>
              <a:t>白色頭髮的男高中生在與年邁的前國家足球選手分別的 動漫風圖片</a:t>
            </a:r>
            <a:endParaRPr lang="en-US" altLang="zh-TW" dirty="0"/>
          </a:p>
          <a:p>
            <a:r>
              <a:rPr lang="zh-TW" altLang="en-US" b="1" dirty="0"/>
              <a:t>幾個月後，我完全脫胎換骨，不僅提升了身體素質和技術，還找回了對夢想的信心，並和老爺爺道別並返回學校了。</a:t>
            </a:r>
          </a:p>
        </p:txBody>
      </p:sp>
      <p:sp>
        <p:nvSpPr>
          <p:cNvPr id="4" name="投影片編號版面配置區 3"/>
          <p:cNvSpPr>
            <a:spLocks noGrp="1"/>
          </p:cNvSpPr>
          <p:nvPr>
            <p:ph type="sldNum" sz="quarter" idx="5"/>
          </p:nvPr>
        </p:nvSpPr>
        <p:spPr/>
        <p:txBody>
          <a:bodyPr/>
          <a:lstStyle/>
          <a:p>
            <a:fld id="{3B060602-AD73-4DB1-8D10-686BC630581C}" type="slidenum">
              <a:rPr lang="zh-TW" altLang="en-US" smtClean="0"/>
              <a:t>21</a:t>
            </a:fld>
            <a:endParaRPr lang="zh-TW" altLang="en-US"/>
          </a:p>
        </p:txBody>
      </p:sp>
    </p:spTree>
    <p:extLst>
      <p:ext uri="{BB962C8B-B14F-4D97-AF65-F5344CB8AC3E}">
        <p14:creationId xmlns:p14="http://schemas.microsoft.com/office/powerpoint/2010/main" val="3274523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r>
              <a:rPr lang="zh-TW" altLang="en-US" dirty="0"/>
              <a:t>給我一個白色頭髮的男高中生脫胎換骨並且在日本足球比賽表現很好的動漫風圖片</a:t>
            </a:r>
            <a:endParaRPr lang="en-US" altLang="zh-TW" dirty="0"/>
          </a:p>
          <a:p>
            <a:r>
              <a:rPr lang="zh-TW" altLang="en-US" b="1" dirty="0"/>
              <a:t>在回到校隊中成為了能夠獨當一面的球員。最終，我的努力得到了回報，在一次又一次的比賽我都完美展現出了自己進化後的能力，打出非常漂亮的比賽</a:t>
            </a:r>
          </a:p>
        </p:txBody>
      </p:sp>
      <p:sp>
        <p:nvSpPr>
          <p:cNvPr id="4" name="投影片編號版面配置區 3"/>
          <p:cNvSpPr>
            <a:spLocks noGrp="1"/>
          </p:cNvSpPr>
          <p:nvPr>
            <p:ph type="sldNum" sz="quarter" idx="5"/>
          </p:nvPr>
        </p:nvSpPr>
        <p:spPr/>
        <p:txBody>
          <a:bodyPr/>
          <a:lstStyle/>
          <a:p>
            <a:fld id="{3B060602-AD73-4DB1-8D10-686BC630581C}" type="slidenum">
              <a:rPr lang="zh-TW" altLang="en-US" smtClean="0"/>
              <a:t>22</a:t>
            </a:fld>
            <a:endParaRPr lang="zh-TW" altLang="en-US"/>
          </a:p>
        </p:txBody>
      </p:sp>
    </p:spTree>
    <p:extLst>
      <p:ext uri="{BB962C8B-B14F-4D97-AF65-F5344CB8AC3E}">
        <p14:creationId xmlns:p14="http://schemas.microsoft.com/office/powerpoint/2010/main" val="1603080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dirty="0"/>
              <a:t>我是個普通的高中生，卻懷有一個不平凡的夢想</a:t>
            </a:r>
            <a:r>
              <a:rPr lang="en-US" altLang="zh-TW" b="1" dirty="0"/>
              <a:t>——</a:t>
            </a:r>
            <a:r>
              <a:rPr lang="zh-TW" altLang="en-US" b="1" dirty="0"/>
              <a:t>成為第一位打進世界盃的白化症足球員並且奪得冠軍</a:t>
            </a:r>
          </a:p>
        </p:txBody>
      </p:sp>
      <p:sp>
        <p:nvSpPr>
          <p:cNvPr id="4" name="投影片編號版面配置區 3"/>
          <p:cNvSpPr>
            <a:spLocks noGrp="1"/>
          </p:cNvSpPr>
          <p:nvPr>
            <p:ph type="sldNum" sz="quarter" idx="5"/>
          </p:nvPr>
        </p:nvSpPr>
        <p:spPr/>
        <p:txBody>
          <a:bodyPr/>
          <a:lstStyle/>
          <a:p>
            <a:fld id="{3B060602-AD73-4DB1-8D10-686BC630581C}" type="slidenum">
              <a:rPr lang="zh-TW" altLang="en-US" smtClean="0"/>
              <a:t>4</a:t>
            </a:fld>
            <a:endParaRPr lang="zh-TW" altLang="en-US"/>
          </a:p>
        </p:txBody>
      </p:sp>
    </p:spTree>
    <p:extLst>
      <p:ext uri="{BB962C8B-B14F-4D97-AF65-F5344CB8AC3E}">
        <p14:creationId xmlns:p14="http://schemas.microsoft.com/office/powerpoint/2010/main" val="2526761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3B060602-AD73-4DB1-8D10-686BC630581C}" type="slidenum">
              <a:rPr lang="zh-TW" altLang="en-US" smtClean="0"/>
              <a:t>23</a:t>
            </a:fld>
            <a:endParaRPr lang="zh-TW" altLang="en-US"/>
          </a:p>
        </p:txBody>
      </p:sp>
    </p:spTree>
    <p:extLst>
      <p:ext uri="{BB962C8B-B14F-4D97-AF65-F5344CB8AC3E}">
        <p14:creationId xmlns:p14="http://schemas.microsoft.com/office/powerpoint/2010/main" val="27490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prompt:</a:t>
            </a:r>
            <a:r>
              <a:rPr lang="zh-TW" altLang="en-US" dirty="0"/>
              <a:t>給我一個白色頭髮的男高中生穿著國家隊球衣登頂世界盃足球的照片 動漫風</a:t>
            </a:r>
          </a:p>
          <a:p>
            <a:r>
              <a:rPr lang="zh-TW" altLang="en-US" b="1" dirty="0"/>
              <a:t>最終成功進入了更高水平的賽事，踏上了通往職業足球的道路。</a:t>
            </a:r>
          </a:p>
        </p:txBody>
      </p:sp>
      <p:sp>
        <p:nvSpPr>
          <p:cNvPr id="4" name="投影片編號版面配置區 3"/>
          <p:cNvSpPr>
            <a:spLocks noGrp="1"/>
          </p:cNvSpPr>
          <p:nvPr>
            <p:ph type="sldNum" sz="quarter" idx="5"/>
          </p:nvPr>
        </p:nvSpPr>
        <p:spPr/>
        <p:txBody>
          <a:bodyPr/>
          <a:lstStyle/>
          <a:p>
            <a:fld id="{3B060602-AD73-4DB1-8D10-686BC630581C}" type="slidenum">
              <a:rPr lang="zh-TW" altLang="en-US" smtClean="0"/>
              <a:t>24</a:t>
            </a:fld>
            <a:endParaRPr lang="zh-TW" altLang="en-US"/>
          </a:p>
        </p:txBody>
      </p:sp>
    </p:spTree>
    <p:extLst>
      <p:ext uri="{BB962C8B-B14F-4D97-AF65-F5344CB8AC3E}">
        <p14:creationId xmlns:p14="http://schemas.microsoft.com/office/powerpoint/2010/main" val="556679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r>
              <a:rPr lang="zh-TW" altLang="en-US" dirty="0"/>
              <a:t>給我一個白色頭髮的男高中生獨自行走在校園並且旁邊有很多人在指指點點的照片 動漫風</a:t>
            </a:r>
            <a:endParaRPr lang="en-US" altLang="zh-TW" dirty="0"/>
          </a:p>
          <a:p>
            <a:r>
              <a:rPr lang="zh-TW" altLang="en-US" b="1" dirty="0"/>
              <a:t>我知道這個夢想對於像我這樣的孩子來說非常難實現，但我不在乎別人的看法</a:t>
            </a:r>
          </a:p>
        </p:txBody>
      </p:sp>
      <p:sp>
        <p:nvSpPr>
          <p:cNvPr id="4" name="投影片編號版面配置區 3"/>
          <p:cNvSpPr>
            <a:spLocks noGrp="1"/>
          </p:cNvSpPr>
          <p:nvPr>
            <p:ph type="sldNum" sz="quarter" idx="5"/>
          </p:nvPr>
        </p:nvSpPr>
        <p:spPr/>
        <p:txBody>
          <a:bodyPr/>
          <a:lstStyle/>
          <a:p>
            <a:fld id="{3B060602-AD73-4DB1-8D10-686BC630581C}" type="slidenum">
              <a:rPr lang="zh-TW" altLang="en-US" smtClean="0"/>
              <a:t>5</a:t>
            </a:fld>
            <a:endParaRPr lang="zh-TW" altLang="en-US"/>
          </a:p>
        </p:txBody>
      </p:sp>
    </p:spTree>
    <p:extLst>
      <p:ext uri="{BB962C8B-B14F-4D97-AF65-F5344CB8AC3E}">
        <p14:creationId xmlns:p14="http://schemas.microsoft.com/office/powerpoint/2010/main" val="851337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r>
              <a:rPr lang="zh-TW" altLang="en-US" dirty="0"/>
              <a:t>給我一個白色頭髮的男高中生努力訓練日本足球的照片 動漫風</a:t>
            </a:r>
            <a:endParaRPr lang="en-US" altLang="zh-TW" dirty="0"/>
          </a:p>
          <a:p>
            <a:r>
              <a:rPr lang="zh-TW" altLang="en-US" b="1" dirty="0"/>
              <a:t>我每天努力訓練，想要變得更強。</a:t>
            </a:r>
          </a:p>
          <a:p>
            <a:endParaRPr lang="zh-TW" altLang="en-US" dirty="0"/>
          </a:p>
        </p:txBody>
      </p:sp>
      <p:sp>
        <p:nvSpPr>
          <p:cNvPr id="4" name="投影片編號版面配置區 3"/>
          <p:cNvSpPr>
            <a:spLocks noGrp="1"/>
          </p:cNvSpPr>
          <p:nvPr>
            <p:ph type="sldNum" sz="quarter" idx="5"/>
          </p:nvPr>
        </p:nvSpPr>
        <p:spPr/>
        <p:txBody>
          <a:bodyPr/>
          <a:lstStyle/>
          <a:p>
            <a:fld id="{3B060602-AD73-4DB1-8D10-686BC630581C}" type="slidenum">
              <a:rPr lang="zh-TW" altLang="en-US" smtClean="0"/>
              <a:t>6</a:t>
            </a:fld>
            <a:endParaRPr lang="zh-TW" altLang="en-US"/>
          </a:p>
        </p:txBody>
      </p:sp>
    </p:spTree>
    <p:extLst>
      <p:ext uri="{BB962C8B-B14F-4D97-AF65-F5344CB8AC3E}">
        <p14:creationId xmlns:p14="http://schemas.microsoft.com/office/powerpoint/2010/main" val="3063381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r>
              <a:rPr lang="zh-TW" altLang="en-US" dirty="0"/>
              <a:t>給我一個白色頭髮的高中生在日本足球比賽中失誤的照片 動漫風</a:t>
            </a:r>
            <a:endParaRPr lang="en-US" altLang="zh-TW" dirty="0"/>
          </a:p>
          <a:p>
            <a:r>
              <a:rPr lang="zh-TW" altLang="en-US" b="1" dirty="0"/>
              <a:t>在學校的足球隊裡，我的表現並不出色，無論怎麼練習，我總感覺自己無法突破瓶頸。且當時的球隊成員也因為我的長相而排擠我，使我飽受困擾</a:t>
            </a:r>
          </a:p>
        </p:txBody>
      </p:sp>
      <p:sp>
        <p:nvSpPr>
          <p:cNvPr id="4" name="投影片編號版面配置區 3"/>
          <p:cNvSpPr>
            <a:spLocks noGrp="1"/>
          </p:cNvSpPr>
          <p:nvPr>
            <p:ph type="sldNum" sz="quarter" idx="5"/>
          </p:nvPr>
        </p:nvSpPr>
        <p:spPr/>
        <p:txBody>
          <a:bodyPr/>
          <a:lstStyle/>
          <a:p>
            <a:fld id="{3B060602-AD73-4DB1-8D10-686BC630581C}" type="slidenum">
              <a:rPr lang="zh-TW" altLang="en-US" smtClean="0"/>
              <a:t>7</a:t>
            </a:fld>
            <a:endParaRPr lang="zh-TW" altLang="en-US"/>
          </a:p>
        </p:txBody>
      </p:sp>
    </p:spTree>
    <p:extLst>
      <p:ext uri="{BB962C8B-B14F-4D97-AF65-F5344CB8AC3E}">
        <p14:creationId xmlns:p14="http://schemas.microsoft.com/office/powerpoint/2010/main" val="1442764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r>
              <a:rPr lang="zh-TW" altLang="en-US" dirty="0"/>
              <a:t>給我一個日本足球教練苛責白色頭髮的男高中生的照片 動漫風</a:t>
            </a:r>
            <a:endParaRPr lang="en-US" altLang="zh-TW" dirty="0"/>
          </a:p>
          <a:p>
            <a:r>
              <a:rPr lang="zh-TW" altLang="en-US" b="1" dirty="0"/>
              <a:t>此外教練也並未給我上場的機會，覺得我不可能達到校隊水準。</a:t>
            </a:r>
          </a:p>
        </p:txBody>
      </p:sp>
      <p:sp>
        <p:nvSpPr>
          <p:cNvPr id="4" name="投影片編號版面配置區 3"/>
          <p:cNvSpPr>
            <a:spLocks noGrp="1"/>
          </p:cNvSpPr>
          <p:nvPr>
            <p:ph type="sldNum" sz="quarter" idx="5"/>
          </p:nvPr>
        </p:nvSpPr>
        <p:spPr/>
        <p:txBody>
          <a:bodyPr/>
          <a:lstStyle/>
          <a:p>
            <a:fld id="{3B060602-AD73-4DB1-8D10-686BC630581C}" type="slidenum">
              <a:rPr lang="zh-TW" altLang="en-US" smtClean="0"/>
              <a:t>8</a:t>
            </a:fld>
            <a:endParaRPr lang="zh-TW" altLang="en-US"/>
          </a:p>
        </p:txBody>
      </p:sp>
    </p:spTree>
    <p:extLst>
      <p:ext uri="{BB962C8B-B14F-4D97-AF65-F5344CB8AC3E}">
        <p14:creationId xmlns:p14="http://schemas.microsoft.com/office/powerpoint/2010/main" val="3267916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r>
              <a:rPr lang="zh-TW" altLang="en-US" dirty="0"/>
              <a:t>白色頭髮的男高中生努力訓練足球 動漫風圖片</a:t>
            </a:r>
            <a:endParaRPr lang="en-US" altLang="zh-TW" dirty="0"/>
          </a:p>
          <a:p>
            <a:r>
              <a:rPr lang="zh-TW" altLang="en-US" b="1" dirty="0"/>
              <a:t>我想要證明給這些不看好我的人看，打碎他們的懷疑跟不看好，所以我平常放學會獨自練習盤球，到假日時則前往山中去訓練我的足球。</a:t>
            </a:r>
          </a:p>
          <a:p>
            <a:endParaRPr lang="zh-TW" altLang="en-US" dirty="0"/>
          </a:p>
        </p:txBody>
      </p:sp>
      <p:sp>
        <p:nvSpPr>
          <p:cNvPr id="4" name="投影片編號版面配置區 3"/>
          <p:cNvSpPr>
            <a:spLocks noGrp="1"/>
          </p:cNvSpPr>
          <p:nvPr>
            <p:ph type="sldNum" sz="quarter" idx="5"/>
          </p:nvPr>
        </p:nvSpPr>
        <p:spPr/>
        <p:txBody>
          <a:bodyPr/>
          <a:lstStyle/>
          <a:p>
            <a:fld id="{3B060602-AD73-4DB1-8D10-686BC630581C}" type="slidenum">
              <a:rPr lang="zh-TW" altLang="en-US" smtClean="0"/>
              <a:t>9</a:t>
            </a:fld>
            <a:endParaRPr lang="zh-TW" altLang="en-US"/>
          </a:p>
        </p:txBody>
      </p:sp>
    </p:spTree>
    <p:extLst>
      <p:ext uri="{BB962C8B-B14F-4D97-AF65-F5344CB8AC3E}">
        <p14:creationId xmlns:p14="http://schemas.microsoft.com/office/powerpoint/2010/main" val="1023676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r>
              <a:rPr lang="zh-TW" altLang="en-US" dirty="0"/>
              <a:t>給我一個白色頭髮的高中生手上拿者日本足球獨自前往山中並且當時下者大雨的照片 動漫風 </a:t>
            </a:r>
            <a:endParaRPr lang="en-US" altLang="zh-TW" dirty="0"/>
          </a:p>
          <a:p>
            <a:r>
              <a:rPr lang="zh-TW" altLang="en-US" b="1" dirty="0"/>
              <a:t>有一天，我再前往山上的路上，由於當時下暴雨，我決定尋找一個安靜的遮蔽的地方讓自己能夠專注提升技巧。</a:t>
            </a:r>
          </a:p>
        </p:txBody>
      </p:sp>
      <p:sp>
        <p:nvSpPr>
          <p:cNvPr id="4" name="投影片編號版面配置區 3"/>
          <p:cNvSpPr>
            <a:spLocks noGrp="1"/>
          </p:cNvSpPr>
          <p:nvPr>
            <p:ph type="sldNum" sz="quarter" idx="5"/>
          </p:nvPr>
        </p:nvSpPr>
        <p:spPr/>
        <p:txBody>
          <a:bodyPr/>
          <a:lstStyle/>
          <a:p>
            <a:fld id="{3B060602-AD73-4DB1-8D10-686BC630581C}" type="slidenum">
              <a:rPr lang="zh-TW" altLang="en-US" smtClean="0"/>
              <a:t>10</a:t>
            </a:fld>
            <a:endParaRPr lang="zh-TW" altLang="en-US"/>
          </a:p>
        </p:txBody>
      </p:sp>
    </p:spTree>
    <p:extLst>
      <p:ext uri="{BB962C8B-B14F-4D97-AF65-F5344CB8AC3E}">
        <p14:creationId xmlns:p14="http://schemas.microsoft.com/office/powerpoint/2010/main" val="1616508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r>
              <a:rPr lang="zh-TW" altLang="en-US" dirty="0"/>
              <a:t>給我一個年邁的強壯老者在山中練武的照片 動漫風</a:t>
            </a:r>
            <a:endParaRPr lang="en-US" altLang="zh-TW" dirty="0"/>
          </a:p>
          <a:p>
            <a:r>
              <a:rPr lang="zh-TW" altLang="en-US" b="1" dirty="0"/>
              <a:t>意外的是，在山裡的一個偏僻角落，我遇到了一個年長的人。他的動作靈活而有力量，且飛天遁地，充滿了力量跟自由的感覺。</a:t>
            </a:r>
          </a:p>
        </p:txBody>
      </p:sp>
      <p:sp>
        <p:nvSpPr>
          <p:cNvPr id="4" name="投影片編號版面配置區 3"/>
          <p:cNvSpPr>
            <a:spLocks noGrp="1"/>
          </p:cNvSpPr>
          <p:nvPr>
            <p:ph type="sldNum" sz="quarter" idx="5"/>
          </p:nvPr>
        </p:nvSpPr>
        <p:spPr/>
        <p:txBody>
          <a:bodyPr/>
          <a:lstStyle/>
          <a:p>
            <a:fld id="{3B060602-AD73-4DB1-8D10-686BC630581C}" type="slidenum">
              <a:rPr lang="zh-TW" altLang="en-US" smtClean="0"/>
              <a:t>11</a:t>
            </a:fld>
            <a:endParaRPr lang="zh-TW" altLang="en-US"/>
          </a:p>
        </p:txBody>
      </p:sp>
    </p:spTree>
    <p:extLst>
      <p:ext uri="{BB962C8B-B14F-4D97-AF65-F5344CB8AC3E}">
        <p14:creationId xmlns:p14="http://schemas.microsoft.com/office/powerpoint/2010/main" val="523820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F39550-50B5-4E1C-9194-1E3DEA0FF476}"/>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42DB41DC-DD87-4E00-B8FE-5FFE70D8F4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19324C18-608D-403A-9504-5D5CF6D80B0E}"/>
              </a:ext>
            </a:extLst>
          </p:cNvPr>
          <p:cNvSpPr>
            <a:spLocks noGrp="1"/>
          </p:cNvSpPr>
          <p:nvPr>
            <p:ph type="dt" sz="half" idx="10"/>
          </p:nvPr>
        </p:nvSpPr>
        <p:spPr/>
        <p:txBody>
          <a:bodyPr/>
          <a:lstStyle/>
          <a:p>
            <a:fld id="{9539CD8C-2F4F-4D06-AB13-90A1CD3D7E07}" type="datetimeFigureOut">
              <a:rPr lang="zh-TW" altLang="en-US" smtClean="0"/>
              <a:t>2024/10/6</a:t>
            </a:fld>
            <a:endParaRPr lang="zh-TW" altLang="en-US"/>
          </a:p>
        </p:txBody>
      </p:sp>
      <p:sp>
        <p:nvSpPr>
          <p:cNvPr id="5" name="頁尾版面配置區 4">
            <a:extLst>
              <a:ext uri="{FF2B5EF4-FFF2-40B4-BE49-F238E27FC236}">
                <a16:creationId xmlns:a16="http://schemas.microsoft.com/office/drawing/2014/main" id="{219EBE41-264F-491F-8C68-6BD4ECE5836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6244815-3C7D-4D57-956F-0714A7F8E6BC}"/>
              </a:ext>
            </a:extLst>
          </p:cNvPr>
          <p:cNvSpPr>
            <a:spLocks noGrp="1"/>
          </p:cNvSpPr>
          <p:nvPr>
            <p:ph type="sldNum" sz="quarter" idx="12"/>
          </p:nvPr>
        </p:nvSpPr>
        <p:spPr/>
        <p:txBody>
          <a:bodyPr/>
          <a:lstStyle/>
          <a:p>
            <a:fld id="{8BD875DD-A471-4133-BA2E-6A7FB96A7B17}" type="slidenum">
              <a:rPr lang="zh-TW" altLang="en-US" smtClean="0"/>
              <a:t>‹#›</a:t>
            </a:fld>
            <a:endParaRPr lang="zh-TW" altLang="en-US"/>
          </a:p>
        </p:txBody>
      </p:sp>
    </p:spTree>
    <p:extLst>
      <p:ext uri="{BB962C8B-B14F-4D97-AF65-F5344CB8AC3E}">
        <p14:creationId xmlns:p14="http://schemas.microsoft.com/office/powerpoint/2010/main" val="1282688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1A037A-A892-4FF6-8060-B1B684D98088}"/>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08DE29D6-2032-488A-A3C4-0881CCD944A2}"/>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6C8A1AB-A1B2-468E-BB05-79993D063B9D}"/>
              </a:ext>
            </a:extLst>
          </p:cNvPr>
          <p:cNvSpPr>
            <a:spLocks noGrp="1"/>
          </p:cNvSpPr>
          <p:nvPr>
            <p:ph type="dt" sz="half" idx="10"/>
          </p:nvPr>
        </p:nvSpPr>
        <p:spPr/>
        <p:txBody>
          <a:bodyPr/>
          <a:lstStyle/>
          <a:p>
            <a:fld id="{9539CD8C-2F4F-4D06-AB13-90A1CD3D7E07}" type="datetimeFigureOut">
              <a:rPr lang="zh-TW" altLang="en-US" smtClean="0"/>
              <a:t>2024/10/6</a:t>
            </a:fld>
            <a:endParaRPr lang="zh-TW" altLang="en-US"/>
          </a:p>
        </p:txBody>
      </p:sp>
      <p:sp>
        <p:nvSpPr>
          <p:cNvPr id="5" name="頁尾版面配置區 4">
            <a:extLst>
              <a:ext uri="{FF2B5EF4-FFF2-40B4-BE49-F238E27FC236}">
                <a16:creationId xmlns:a16="http://schemas.microsoft.com/office/drawing/2014/main" id="{1007A8DE-353F-4C56-A7F0-4AB37B68261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5167504-124E-4782-882D-81E1A67B2F7D}"/>
              </a:ext>
            </a:extLst>
          </p:cNvPr>
          <p:cNvSpPr>
            <a:spLocks noGrp="1"/>
          </p:cNvSpPr>
          <p:nvPr>
            <p:ph type="sldNum" sz="quarter" idx="12"/>
          </p:nvPr>
        </p:nvSpPr>
        <p:spPr/>
        <p:txBody>
          <a:bodyPr/>
          <a:lstStyle/>
          <a:p>
            <a:fld id="{8BD875DD-A471-4133-BA2E-6A7FB96A7B17}" type="slidenum">
              <a:rPr lang="zh-TW" altLang="en-US" smtClean="0"/>
              <a:t>‹#›</a:t>
            </a:fld>
            <a:endParaRPr lang="zh-TW" altLang="en-US"/>
          </a:p>
        </p:txBody>
      </p:sp>
    </p:spTree>
    <p:extLst>
      <p:ext uri="{BB962C8B-B14F-4D97-AF65-F5344CB8AC3E}">
        <p14:creationId xmlns:p14="http://schemas.microsoft.com/office/powerpoint/2010/main" val="1488643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96F0313-AC97-4A9D-AFD7-3A25088E7AFB}"/>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C319CA79-A353-440B-BE26-3B8A097C7F73}"/>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3E9FDAC-3D0D-4429-872C-DB483CFBF358}"/>
              </a:ext>
            </a:extLst>
          </p:cNvPr>
          <p:cNvSpPr>
            <a:spLocks noGrp="1"/>
          </p:cNvSpPr>
          <p:nvPr>
            <p:ph type="dt" sz="half" idx="10"/>
          </p:nvPr>
        </p:nvSpPr>
        <p:spPr/>
        <p:txBody>
          <a:bodyPr/>
          <a:lstStyle/>
          <a:p>
            <a:fld id="{9539CD8C-2F4F-4D06-AB13-90A1CD3D7E07}" type="datetimeFigureOut">
              <a:rPr lang="zh-TW" altLang="en-US" smtClean="0"/>
              <a:t>2024/10/6</a:t>
            </a:fld>
            <a:endParaRPr lang="zh-TW" altLang="en-US"/>
          </a:p>
        </p:txBody>
      </p:sp>
      <p:sp>
        <p:nvSpPr>
          <p:cNvPr id="5" name="頁尾版面配置區 4">
            <a:extLst>
              <a:ext uri="{FF2B5EF4-FFF2-40B4-BE49-F238E27FC236}">
                <a16:creationId xmlns:a16="http://schemas.microsoft.com/office/drawing/2014/main" id="{7E8F10F3-C9BA-413D-95F3-D3F74EAAC48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9F2591F-DAEB-4C5B-BC0B-3EF7B144DACC}"/>
              </a:ext>
            </a:extLst>
          </p:cNvPr>
          <p:cNvSpPr>
            <a:spLocks noGrp="1"/>
          </p:cNvSpPr>
          <p:nvPr>
            <p:ph type="sldNum" sz="quarter" idx="12"/>
          </p:nvPr>
        </p:nvSpPr>
        <p:spPr/>
        <p:txBody>
          <a:bodyPr/>
          <a:lstStyle/>
          <a:p>
            <a:fld id="{8BD875DD-A471-4133-BA2E-6A7FB96A7B17}" type="slidenum">
              <a:rPr lang="zh-TW" altLang="en-US" smtClean="0"/>
              <a:t>‹#›</a:t>
            </a:fld>
            <a:endParaRPr lang="zh-TW" altLang="en-US"/>
          </a:p>
        </p:txBody>
      </p:sp>
    </p:spTree>
    <p:extLst>
      <p:ext uri="{BB962C8B-B14F-4D97-AF65-F5344CB8AC3E}">
        <p14:creationId xmlns:p14="http://schemas.microsoft.com/office/powerpoint/2010/main" val="4214041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98C6E0-4D6C-4EA2-A3BD-D15E8D01017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EC32CFE-9B15-47D1-959E-BFD2160C7CC0}"/>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DEEB34A-2600-4C4D-A2DB-F3C1BB2A25AE}"/>
              </a:ext>
            </a:extLst>
          </p:cNvPr>
          <p:cNvSpPr>
            <a:spLocks noGrp="1"/>
          </p:cNvSpPr>
          <p:nvPr>
            <p:ph type="dt" sz="half" idx="10"/>
          </p:nvPr>
        </p:nvSpPr>
        <p:spPr/>
        <p:txBody>
          <a:bodyPr/>
          <a:lstStyle/>
          <a:p>
            <a:fld id="{9539CD8C-2F4F-4D06-AB13-90A1CD3D7E07}" type="datetimeFigureOut">
              <a:rPr lang="zh-TW" altLang="en-US" smtClean="0"/>
              <a:t>2024/10/6</a:t>
            </a:fld>
            <a:endParaRPr lang="zh-TW" altLang="en-US"/>
          </a:p>
        </p:txBody>
      </p:sp>
      <p:sp>
        <p:nvSpPr>
          <p:cNvPr id="5" name="頁尾版面配置區 4">
            <a:extLst>
              <a:ext uri="{FF2B5EF4-FFF2-40B4-BE49-F238E27FC236}">
                <a16:creationId xmlns:a16="http://schemas.microsoft.com/office/drawing/2014/main" id="{86E4E32B-AC45-4214-8C0C-9EF98064355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493C117-7EF1-48DA-8DBF-6A563DC8BA47}"/>
              </a:ext>
            </a:extLst>
          </p:cNvPr>
          <p:cNvSpPr>
            <a:spLocks noGrp="1"/>
          </p:cNvSpPr>
          <p:nvPr>
            <p:ph type="sldNum" sz="quarter" idx="12"/>
          </p:nvPr>
        </p:nvSpPr>
        <p:spPr/>
        <p:txBody>
          <a:bodyPr/>
          <a:lstStyle/>
          <a:p>
            <a:fld id="{8BD875DD-A471-4133-BA2E-6A7FB96A7B17}" type="slidenum">
              <a:rPr lang="zh-TW" altLang="en-US" smtClean="0"/>
              <a:t>‹#›</a:t>
            </a:fld>
            <a:endParaRPr lang="zh-TW" altLang="en-US"/>
          </a:p>
        </p:txBody>
      </p:sp>
    </p:spTree>
    <p:extLst>
      <p:ext uri="{BB962C8B-B14F-4D97-AF65-F5344CB8AC3E}">
        <p14:creationId xmlns:p14="http://schemas.microsoft.com/office/powerpoint/2010/main" val="1034248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46B1D5-BF8D-4877-9E7D-4AFB13712ACF}"/>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E33038C2-0928-4C68-9016-5FBE3550EB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0E60A62A-FAB9-44D4-9E5C-831A189A0945}"/>
              </a:ext>
            </a:extLst>
          </p:cNvPr>
          <p:cNvSpPr>
            <a:spLocks noGrp="1"/>
          </p:cNvSpPr>
          <p:nvPr>
            <p:ph type="dt" sz="half" idx="10"/>
          </p:nvPr>
        </p:nvSpPr>
        <p:spPr/>
        <p:txBody>
          <a:bodyPr/>
          <a:lstStyle/>
          <a:p>
            <a:fld id="{9539CD8C-2F4F-4D06-AB13-90A1CD3D7E07}" type="datetimeFigureOut">
              <a:rPr lang="zh-TW" altLang="en-US" smtClean="0"/>
              <a:t>2024/10/6</a:t>
            </a:fld>
            <a:endParaRPr lang="zh-TW" altLang="en-US"/>
          </a:p>
        </p:txBody>
      </p:sp>
      <p:sp>
        <p:nvSpPr>
          <p:cNvPr id="5" name="頁尾版面配置區 4">
            <a:extLst>
              <a:ext uri="{FF2B5EF4-FFF2-40B4-BE49-F238E27FC236}">
                <a16:creationId xmlns:a16="http://schemas.microsoft.com/office/drawing/2014/main" id="{8EC6C636-99ED-4FAE-B791-94BF158D96D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AA2CF4C-B164-47C8-922A-26C07E3DB4E2}"/>
              </a:ext>
            </a:extLst>
          </p:cNvPr>
          <p:cNvSpPr>
            <a:spLocks noGrp="1"/>
          </p:cNvSpPr>
          <p:nvPr>
            <p:ph type="sldNum" sz="quarter" idx="12"/>
          </p:nvPr>
        </p:nvSpPr>
        <p:spPr/>
        <p:txBody>
          <a:bodyPr/>
          <a:lstStyle/>
          <a:p>
            <a:fld id="{8BD875DD-A471-4133-BA2E-6A7FB96A7B17}" type="slidenum">
              <a:rPr lang="zh-TW" altLang="en-US" smtClean="0"/>
              <a:t>‹#›</a:t>
            </a:fld>
            <a:endParaRPr lang="zh-TW" altLang="en-US"/>
          </a:p>
        </p:txBody>
      </p:sp>
    </p:spTree>
    <p:extLst>
      <p:ext uri="{BB962C8B-B14F-4D97-AF65-F5344CB8AC3E}">
        <p14:creationId xmlns:p14="http://schemas.microsoft.com/office/powerpoint/2010/main" val="2201798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018F6B-D36D-440F-91BB-6499A2EA463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71146BA-6661-4E26-A595-C9E387BF0E55}"/>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B402FA8D-13CE-4FF1-884E-A55FE0E5C77B}"/>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A72E189C-70E3-45AE-8137-56E4AA8F537C}"/>
              </a:ext>
            </a:extLst>
          </p:cNvPr>
          <p:cNvSpPr>
            <a:spLocks noGrp="1"/>
          </p:cNvSpPr>
          <p:nvPr>
            <p:ph type="dt" sz="half" idx="10"/>
          </p:nvPr>
        </p:nvSpPr>
        <p:spPr/>
        <p:txBody>
          <a:bodyPr/>
          <a:lstStyle/>
          <a:p>
            <a:fld id="{9539CD8C-2F4F-4D06-AB13-90A1CD3D7E07}" type="datetimeFigureOut">
              <a:rPr lang="zh-TW" altLang="en-US" smtClean="0"/>
              <a:t>2024/10/6</a:t>
            </a:fld>
            <a:endParaRPr lang="zh-TW" altLang="en-US"/>
          </a:p>
        </p:txBody>
      </p:sp>
      <p:sp>
        <p:nvSpPr>
          <p:cNvPr id="6" name="頁尾版面配置區 5">
            <a:extLst>
              <a:ext uri="{FF2B5EF4-FFF2-40B4-BE49-F238E27FC236}">
                <a16:creationId xmlns:a16="http://schemas.microsoft.com/office/drawing/2014/main" id="{4CB72FE3-28F9-4599-8B4A-27F66063FD0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4AA8225-97CB-401B-986C-5B115C7DB47B}"/>
              </a:ext>
            </a:extLst>
          </p:cNvPr>
          <p:cNvSpPr>
            <a:spLocks noGrp="1"/>
          </p:cNvSpPr>
          <p:nvPr>
            <p:ph type="sldNum" sz="quarter" idx="12"/>
          </p:nvPr>
        </p:nvSpPr>
        <p:spPr/>
        <p:txBody>
          <a:bodyPr/>
          <a:lstStyle/>
          <a:p>
            <a:fld id="{8BD875DD-A471-4133-BA2E-6A7FB96A7B17}" type="slidenum">
              <a:rPr lang="zh-TW" altLang="en-US" smtClean="0"/>
              <a:t>‹#›</a:t>
            </a:fld>
            <a:endParaRPr lang="zh-TW" altLang="en-US"/>
          </a:p>
        </p:txBody>
      </p:sp>
    </p:spTree>
    <p:extLst>
      <p:ext uri="{BB962C8B-B14F-4D97-AF65-F5344CB8AC3E}">
        <p14:creationId xmlns:p14="http://schemas.microsoft.com/office/powerpoint/2010/main" val="1758954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6B6352-7C75-4512-9F3E-86398D214910}"/>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01C78C8-17B9-40FA-A7DC-1E8346F1C5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21D5345A-8824-4663-9275-D80012FFA9A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F8CF2C78-9562-42F8-86C0-FC84B3A8EA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DEB6CF1A-D999-45F5-AFBF-DEC2A1C47663}"/>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E01FCFF-4623-4450-961B-B5D16128C750}"/>
              </a:ext>
            </a:extLst>
          </p:cNvPr>
          <p:cNvSpPr>
            <a:spLocks noGrp="1"/>
          </p:cNvSpPr>
          <p:nvPr>
            <p:ph type="dt" sz="half" idx="10"/>
          </p:nvPr>
        </p:nvSpPr>
        <p:spPr/>
        <p:txBody>
          <a:bodyPr/>
          <a:lstStyle/>
          <a:p>
            <a:fld id="{9539CD8C-2F4F-4D06-AB13-90A1CD3D7E07}" type="datetimeFigureOut">
              <a:rPr lang="zh-TW" altLang="en-US" smtClean="0"/>
              <a:t>2024/10/6</a:t>
            </a:fld>
            <a:endParaRPr lang="zh-TW" altLang="en-US"/>
          </a:p>
        </p:txBody>
      </p:sp>
      <p:sp>
        <p:nvSpPr>
          <p:cNvPr id="8" name="頁尾版面配置區 7">
            <a:extLst>
              <a:ext uri="{FF2B5EF4-FFF2-40B4-BE49-F238E27FC236}">
                <a16:creationId xmlns:a16="http://schemas.microsoft.com/office/drawing/2014/main" id="{EC862AC3-85C7-4455-9775-598D751D7E9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54030768-873B-49D1-81BC-8F014BCFD64C}"/>
              </a:ext>
            </a:extLst>
          </p:cNvPr>
          <p:cNvSpPr>
            <a:spLocks noGrp="1"/>
          </p:cNvSpPr>
          <p:nvPr>
            <p:ph type="sldNum" sz="quarter" idx="12"/>
          </p:nvPr>
        </p:nvSpPr>
        <p:spPr/>
        <p:txBody>
          <a:bodyPr/>
          <a:lstStyle/>
          <a:p>
            <a:fld id="{8BD875DD-A471-4133-BA2E-6A7FB96A7B17}" type="slidenum">
              <a:rPr lang="zh-TW" altLang="en-US" smtClean="0"/>
              <a:t>‹#›</a:t>
            </a:fld>
            <a:endParaRPr lang="zh-TW" altLang="en-US"/>
          </a:p>
        </p:txBody>
      </p:sp>
    </p:spTree>
    <p:extLst>
      <p:ext uri="{BB962C8B-B14F-4D97-AF65-F5344CB8AC3E}">
        <p14:creationId xmlns:p14="http://schemas.microsoft.com/office/powerpoint/2010/main" val="2102073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F823E4-B77D-48CC-B569-590AE179E780}"/>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4982BF0-C20D-4CC6-97A0-2E0261CABB4E}"/>
              </a:ext>
            </a:extLst>
          </p:cNvPr>
          <p:cNvSpPr>
            <a:spLocks noGrp="1"/>
          </p:cNvSpPr>
          <p:nvPr>
            <p:ph type="dt" sz="half" idx="10"/>
          </p:nvPr>
        </p:nvSpPr>
        <p:spPr/>
        <p:txBody>
          <a:bodyPr/>
          <a:lstStyle/>
          <a:p>
            <a:fld id="{9539CD8C-2F4F-4D06-AB13-90A1CD3D7E07}" type="datetimeFigureOut">
              <a:rPr lang="zh-TW" altLang="en-US" smtClean="0"/>
              <a:t>2024/10/6</a:t>
            </a:fld>
            <a:endParaRPr lang="zh-TW" altLang="en-US"/>
          </a:p>
        </p:txBody>
      </p:sp>
      <p:sp>
        <p:nvSpPr>
          <p:cNvPr id="4" name="頁尾版面配置區 3">
            <a:extLst>
              <a:ext uri="{FF2B5EF4-FFF2-40B4-BE49-F238E27FC236}">
                <a16:creationId xmlns:a16="http://schemas.microsoft.com/office/drawing/2014/main" id="{F4BD960D-848E-4317-867B-DBBCD2611F4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8D4ED76-6989-4F26-B32C-7FD0FA5E2210}"/>
              </a:ext>
            </a:extLst>
          </p:cNvPr>
          <p:cNvSpPr>
            <a:spLocks noGrp="1"/>
          </p:cNvSpPr>
          <p:nvPr>
            <p:ph type="sldNum" sz="quarter" idx="12"/>
          </p:nvPr>
        </p:nvSpPr>
        <p:spPr/>
        <p:txBody>
          <a:bodyPr/>
          <a:lstStyle/>
          <a:p>
            <a:fld id="{8BD875DD-A471-4133-BA2E-6A7FB96A7B17}" type="slidenum">
              <a:rPr lang="zh-TW" altLang="en-US" smtClean="0"/>
              <a:t>‹#›</a:t>
            </a:fld>
            <a:endParaRPr lang="zh-TW" altLang="en-US"/>
          </a:p>
        </p:txBody>
      </p:sp>
    </p:spTree>
    <p:extLst>
      <p:ext uri="{BB962C8B-B14F-4D97-AF65-F5344CB8AC3E}">
        <p14:creationId xmlns:p14="http://schemas.microsoft.com/office/powerpoint/2010/main" val="2115505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BE97D4E-EAA4-4449-A900-096B25EF6EC6}"/>
              </a:ext>
            </a:extLst>
          </p:cNvPr>
          <p:cNvSpPr>
            <a:spLocks noGrp="1"/>
          </p:cNvSpPr>
          <p:nvPr>
            <p:ph type="dt" sz="half" idx="10"/>
          </p:nvPr>
        </p:nvSpPr>
        <p:spPr/>
        <p:txBody>
          <a:bodyPr/>
          <a:lstStyle/>
          <a:p>
            <a:fld id="{9539CD8C-2F4F-4D06-AB13-90A1CD3D7E07}" type="datetimeFigureOut">
              <a:rPr lang="zh-TW" altLang="en-US" smtClean="0"/>
              <a:t>2024/10/6</a:t>
            </a:fld>
            <a:endParaRPr lang="zh-TW" altLang="en-US"/>
          </a:p>
        </p:txBody>
      </p:sp>
      <p:sp>
        <p:nvSpPr>
          <p:cNvPr id="3" name="頁尾版面配置區 2">
            <a:extLst>
              <a:ext uri="{FF2B5EF4-FFF2-40B4-BE49-F238E27FC236}">
                <a16:creationId xmlns:a16="http://schemas.microsoft.com/office/drawing/2014/main" id="{268D8D8C-AB42-4E79-BA7E-EF49EFF89609}"/>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61F088BD-EB71-4B62-BD2B-BB9B85857329}"/>
              </a:ext>
            </a:extLst>
          </p:cNvPr>
          <p:cNvSpPr>
            <a:spLocks noGrp="1"/>
          </p:cNvSpPr>
          <p:nvPr>
            <p:ph type="sldNum" sz="quarter" idx="12"/>
          </p:nvPr>
        </p:nvSpPr>
        <p:spPr/>
        <p:txBody>
          <a:bodyPr/>
          <a:lstStyle/>
          <a:p>
            <a:fld id="{8BD875DD-A471-4133-BA2E-6A7FB96A7B17}" type="slidenum">
              <a:rPr lang="zh-TW" altLang="en-US" smtClean="0"/>
              <a:t>‹#›</a:t>
            </a:fld>
            <a:endParaRPr lang="zh-TW" altLang="en-US"/>
          </a:p>
        </p:txBody>
      </p:sp>
    </p:spTree>
    <p:extLst>
      <p:ext uri="{BB962C8B-B14F-4D97-AF65-F5344CB8AC3E}">
        <p14:creationId xmlns:p14="http://schemas.microsoft.com/office/powerpoint/2010/main" val="1991406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F21D51-17AE-4314-8FA7-EE7E53A79E2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18E35B3-9AE0-4286-AB04-EC7FCA86A7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9A4DE10-7257-4961-B6BA-EBDF2B366C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9E9A030B-BC4F-471B-B63A-88180E8FE535}"/>
              </a:ext>
            </a:extLst>
          </p:cNvPr>
          <p:cNvSpPr>
            <a:spLocks noGrp="1"/>
          </p:cNvSpPr>
          <p:nvPr>
            <p:ph type="dt" sz="half" idx="10"/>
          </p:nvPr>
        </p:nvSpPr>
        <p:spPr/>
        <p:txBody>
          <a:bodyPr/>
          <a:lstStyle/>
          <a:p>
            <a:fld id="{9539CD8C-2F4F-4D06-AB13-90A1CD3D7E07}" type="datetimeFigureOut">
              <a:rPr lang="zh-TW" altLang="en-US" smtClean="0"/>
              <a:t>2024/10/6</a:t>
            </a:fld>
            <a:endParaRPr lang="zh-TW" altLang="en-US"/>
          </a:p>
        </p:txBody>
      </p:sp>
      <p:sp>
        <p:nvSpPr>
          <p:cNvPr id="6" name="頁尾版面配置區 5">
            <a:extLst>
              <a:ext uri="{FF2B5EF4-FFF2-40B4-BE49-F238E27FC236}">
                <a16:creationId xmlns:a16="http://schemas.microsoft.com/office/drawing/2014/main" id="{346DE475-A9C8-417F-B6DE-1FD59CBC30E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DC5D750-1170-4F51-AE75-AE779A0FDFBF}"/>
              </a:ext>
            </a:extLst>
          </p:cNvPr>
          <p:cNvSpPr>
            <a:spLocks noGrp="1"/>
          </p:cNvSpPr>
          <p:nvPr>
            <p:ph type="sldNum" sz="quarter" idx="12"/>
          </p:nvPr>
        </p:nvSpPr>
        <p:spPr/>
        <p:txBody>
          <a:bodyPr/>
          <a:lstStyle/>
          <a:p>
            <a:fld id="{8BD875DD-A471-4133-BA2E-6A7FB96A7B17}" type="slidenum">
              <a:rPr lang="zh-TW" altLang="en-US" smtClean="0"/>
              <a:t>‹#›</a:t>
            </a:fld>
            <a:endParaRPr lang="zh-TW" altLang="en-US"/>
          </a:p>
        </p:txBody>
      </p:sp>
    </p:spTree>
    <p:extLst>
      <p:ext uri="{BB962C8B-B14F-4D97-AF65-F5344CB8AC3E}">
        <p14:creationId xmlns:p14="http://schemas.microsoft.com/office/powerpoint/2010/main" val="2504611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282E5B-89E5-4681-9BCD-F91F9FA3FE6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A821001-0E65-409F-BA00-7040BE2B11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5CE95BAC-709B-4F46-84D6-3F4F5F101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F212F719-C86C-431F-8212-230FE81F897E}"/>
              </a:ext>
            </a:extLst>
          </p:cNvPr>
          <p:cNvSpPr>
            <a:spLocks noGrp="1"/>
          </p:cNvSpPr>
          <p:nvPr>
            <p:ph type="dt" sz="half" idx="10"/>
          </p:nvPr>
        </p:nvSpPr>
        <p:spPr/>
        <p:txBody>
          <a:bodyPr/>
          <a:lstStyle/>
          <a:p>
            <a:fld id="{9539CD8C-2F4F-4D06-AB13-90A1CD3D7E07}" type="datetimeFigureOut">
              <a:rPr lang="zh-TW" altLang="en-US" smtClean="0"/>
              <a:t>2024/10/6</a:t>
            </a:fld>
            <a:endParaRPr lang="zh-TW" altLang="en-US"/>
          </a:p>
        </p:txBody>
      </p:sp>
      <p:sp>
        <p:nvSpPr>
          <p:cNvPr id="6" name="頁尾版面配置區 5">
            <a:extLst>
              <a:ext uri="{FF2B5EF4-FFF2-40B4-BE49-F238E27FC236}">
                <a16:creationId xmlns:a16="http://schemas.microsoft.com/office/drawing/2014/main" id="{D0245AD1-E568-49E9-86A3-03D88A55438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4C1C492-9B4C-41B3-A8BC-E5D99AE22D38}"/>
              </a:ext>
            </a:extLst>
          </p:cNvPr>
          <p:cNvSpPr>
            <a:spLocks noGrp="1"/>
          </p:cNvSpPr>
          <p:nvPr>
            <p:ph type="sldNum" sz="quarter" idx="12"/>
          </p:nvPr>
        </p:nvSpPr>
        <p:spPr/>
        <p:txBody>
          <a:bodyPr/>
          <a:lstStyle/>
          <a:p>
            <a:fld id="{8BD875DD-A471-4133-BA2E-6A7FB96A7B17}" type="slidenum">
              <a:rPr lang="zh-TW" altLang="en-US" smtClean="0"/>
              <a:t>‹#›</a:t>
            </a:fld>
            <a:endParaRPr lang="zh-TW" altLang="en-US"/>
          </a:p>
        </p:txBody>
      </p:sp>
    </p:spTree>
    <p:extLst>
      <p:ext uri="{BB962C8B-B14F-4D97-AF65-F5344CB8AC3E}">
        <p14:creationId xmlns:p14="http://schemas.microsoft.com/office/powerpoint/2010/main" val="537309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DAE287B-7353-4F6E-9479-E2160714DE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30458D0-6DF9-4511-92F5-47B4BEB6FF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947A512-1B26-4F2C-8404-3B9278294B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39CD8C-2F4F-4D06-AB13-90A1CD3D7E07}" type="datetimeFigureOut">
              <a:rPr lang="zh-TW" altLang="en-US" smtClean="0"/>
              <a:t>2024/10/6</a:t>
            </a:fld>
            <a:endParaRPr lang="zh-TW" altLang="en-US"/>
          </a:p>
        </p:txBody>
      </p:sp>
      <p:sp>
        <p:nvSpPr>
          <p:cNvPr id="5" name="頁尾版面配置區 4">
            <a:extLst>
              <a:ext uri="{FF2B5EF4-FFF2-40B4-BE49-F238E27FC236}">
                <a16:creationId xmlns:a16="http://schemas.microsoft.com/office/drawing/2014/main" id="{E32EFF16-2EFD-48EB-BAFB-FE27895F46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32BADA75-7DE7-4D57-A2D9-4867BD3B33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D875DD-A471-4133-BA2E-6A7FB96A7B17}" type="slidenum">
              <a:rPr lang="zh-TW" altLang="en-US" smtClean="0"/>
              <a:t>‹#›</a:t>
            </a:fld>
            <a:endParaRPr lang="zh-TW" altLang="en-US"/>
          </a:p>
        </p:txBody>
      </p:sp>
    </p:spTree>
    <p:extLst>
      <p:ext uri="{BB962C8B-B14F-4D97-AF65-F5344CB8AC3E}">
        <p14:creationId xmlns:p14="http://schemas.microsoft.com/office/powerpoint/2010/main" val="41768783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D58A8E42-E9D2-FD38-B675-E33167256DF6}"/>
              </a:ext>
            </a:extLst>
          </p:cNvPr>
          <p:cNvSpPr>
            <a:spLocks noGrp="1"/>
          </p:cNvSpPr>
          <p:nvPr/>
        </p:nvSpPr>
        <p:spPr>
          <a:xfrm>
            <a:off x="648622" y="-451234"/>
            <a:ext cx="5732206" cy="30932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b="1" dirty="0">
                <a:solidFill>
                  <a:schemeClr val="accent1">
                    <a:lumMod val="50000"/>
                  </a:schemeClr>
                </a:solidFill>
                <a:latin typeface="微軟正黑體" panose="020B0604030504040204" pitchFamily="34" charset="-120"/>
                <a:ea typeface="微軟正黑體" panose="020B0604030504040204" pitchFamily="34" charset="-120"/>
              </a:rPr>
              <a:t>冒險故事</a:t>
            </a:r>
            <a:r>
              <a:rPr lang="en-US" altLang="zh-TW" b="1" dirty="0">
                <a:solidFill>
                  <a:schemeClr val="accent1">
                    <a:lumMod val="50000"/>
                  </a:schemeClr>
                </a:solidFill>
                <a:latin typeface="微軟正黑體" panose="020B0604030504040204" pitchFamily="34" charset="-120"/>
                <a:ea typeface="微軟正黑體" panose="020B0604030504040204" pitchFamily="34" charset="-120"/>
              </a:rPr>
              <a:t>(</a:t>
            </a:r>
            <a:r>
              <a:rPr lang="en-US" altLang="zh-TW" b="1" dirty="0" err="1">
                <a:solidFill>
                  <a:schemeClr val="accent1">
                    <a:lumMod val="50000"/>
                  </a:schemeClr>
                </a:solidFill>
                <a:latin typeface="微軟正黑體" panose="020B0604030504040204" pitchFamily="34" charset="-120"/>
                <a:ea typeface="微軟正黑體" panose="020B0604030504040204" pitchFamily="34" charset="-120"/>
              </a:rPr>
              <a:t>VTube</a:t>
            </a:r>
            <a:r>
              <a:rPr lang="en-US" altLang="zh-TW" b="1" dirty="0">
                <a:solidFill>
                  <a:schemeClr val="accent1">
                    <a:lumMod val="50000"/>
                  </a:schemeClr>
                </a:solidFill>
                <a:latin typeface="微軟正黑體" panose="020B0604030504040204" pitchFamily="34" charset="-120"/>
                <a:ea typeface="微軟正黑體" panose="020B0604030504040204" pitchFamily="34" charset="-120"/>
              </a:rPr>
              <a:t> Studio)</a:t>
            </a:r>
            <a:endParaRPr lang="zh-TW" altLang="en-US" b="1" dirty="0">
              <a:solidFill>
                <a:schemeClr val="accent1">
                  <a:lumMod val="5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74429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8EAD6F6-852C-4B3A-8D7C-5F11B1C857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3542895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CC4D6611-AD45-459A-943A-F98CE133A1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13" y="0"/>
            <a:ext cx="6858000" cy="6858000"/>
          </a:xfrm>
          <a:prstGeom prst="rect">
            <a:avLst/>
          </a:prstGeom>
        </p:spPr>
      </p:pic>
    </p:spTree>
    <p:extLst>
      <p:ext uri="{BB962C8B-B14F-4D97-AF65-F5344CB8AC3E}">
        <p14:creationId xmlns:p14="http://schemas.microsoft.com/office/powerpoint/2010/main" val="799692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B811309-E995-4330-8E59-8926E80A2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7" name="圖片 6">
            <a:extLst>
              <a:ext uri="{FF2B5EF4-FFF2-40B4-BE49-F238E27FC236}">
                <a16:creationId xmlns:a16="http://schemas.microsoft.com/office/drawing/2014/main" id="{24CE7098-0C04-4858-BAB8-FD94CD6D9B0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038475" y="866775"/>
            <a:ext cx="5124450" cy="5124450"/>
          </a:xfrm>
          <a:prstGeom prst="rect">
            <a:avLst/>
          </a:prstGeom>
        </p:spPr>
      </p:pic>
    </p:spTree>
    <p:extLst>
      <p:ext uri="{BB962C8B-B14F-4D97-AF65-F5344CB8AC3E}">
        <p14:creationId xmlns:p14="http://schemas.microsoft.com/office/powerpoint/2010/main" val="3639854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656DB548-B792-48C9-BECD-B36D9828D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35811034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C38FC25-CB8E-4A8A-8C84-AC7DD2AB9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2756472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71664E54-09F1-49B7-80CA-562F6E7C0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3233325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19064C3B-15FE-4DC7-A8E1-8DFDC9BF6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4019587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B85C221-230C-40C6-823E-DF95F1FC1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2403192678"/>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群組 6">
            <a:extLst>
              <a:ext uri="{FF2B5EF4-FFF2-40B4-BE49-F238E27FC236}">
                <a16:creationId xmlns:a16="http://schemas.microsoft.com/office/drawing/2014/main" id="{656F0244-7117-4872-B00C-F9477403DCF4}"/>
              </a:ext>
            </a:extLst>
          </p:cNvPr>
          <p:cNvGrpSpPr/>
          <p:nvPr/>
        </p:nvGrpSpPr>
        <p:grpSpPr>
          <a:xfrm>
            <a:off x="-1537112" y="182915"/>
            <a:ext cx="8156987" cy="6675085"/>
            <a:chOff x="-1537112" y="182915"/>
            <a:chExt cx="8156987" cy="6675085"/>
          </a:xfrm>
        </p:grpSpPr>
        <p:pic>
          <p:nvPicPr>
            <p:cNvPr id="5" name="圖片 4">
              <a:extLst>
                <a:ext uri="{FF2B5EF4-FFF2-40B4-BE49-F238E27FC236}">
                  <a16:creationId xmlns:a16="http://schemas.microsoft.com/office/drawing/2014/main" id="{47691E74-062A-4374-928D-DE02EC481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8125"/>
              <a:ext cx="6619875" cy="6619875"/>
            </a:xfrm>
            <a:prstGeom prst="rect">
              <a:avLst/>
            </a:prstGeom>
          </p:spPr>
        </p:pic>
        <p:pic>
          <p:nvPicPr>
            <p:cNvPr id="6" name="圖片 5">
              <a:extLst>
                <a:ext uri="{FF2B5EF4-FFF2-40B4-BE49-F238E27FC236}">
                  <a16:creationId xmlns:a16="http://schemas.microsoft.com/office/drawing/2014/main" id="{21199F5D-3299-4BC8-9290-DF2E3A6AA0B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1151637">
              <a:off x="-1537112" y="182915"/>
              <a:ext cx="5184825" cy="3770049"/>
            </a:xfrm>
            <a:prstGeom prst="rect">
              <a:avLst/>
            </a:prstGeom>
          </p:spPr>
        </p:pic>
      </p:grpSp>
      <p:pic>
        <p:nvPicPr>
          <p:cNvPr id="8" name="圖片 7" descr="一張含有 黑暗, space, 圓形, 天體 的圖片&#10;&#10;自動產生的描述">
            <a:extLst>
              <a:ext uri="{FF2B5EF4-FFF2-40B4-BE49-F238E27FC236}">
                <a16:creationId xmlns:a16="http://schemas.microsoft.com/office/drawing/2014/main" id="{F7EC4D2C-8E13-47FD-BBD4-7A5578C9DF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64247">
            <a:off x="-414301" y="-141977"/>
            <a:ext cx="1758149" cy="1758149"/>
          </a:xfrm>
          <a:prstGeom prst="rect">
            <a:avLst/>
          </a:prstGeom>
        </p:spPr>
      </p:pic>
      <p:pic>
        <p:nvPicPr>
          <p:cNvPr id="9" name="圖片 8" descr="一張含有 黑暗, space, 圓形, 天體 的圖片&#10;&#10;自動產生的描述">
            <a:extLst>
              <a:ext uri="{FF2B5EF4-FFF2-40B4-BE49-F238E27FC236}">
                <a16:creationId xmlns:a16="http://schemas.microsoft.com/office/drawing/2014/main" id="{7933C662-7528-46F1-B522-48F09C500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086013">
            <a:off x="2294360" y="2302090"/>
            <a:ext cx="1758148" cy="1758148"/>
          </a:xfrm>
          <a:prstGeom prst="rect">
            <a:avLst/>
          </a:prstGeom>
        </p:spPr>
      </p:pic>
    </p:spTree>
    <p:extLst>
      <p:ext uri="{BB962C8B-B14F-4D97-AF65-F5344CB8AC3E}">
        <p14:creationId xmlns:p14="http://schemas.microsoft.com/office/powerpoint/2010/main" val="1994828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endCondLst>
                                    <p:cond evt="onNext" delay="0">
                                      <p:tgtEl>
                                        <p:sldTgt/>
                                      </p:tgtEl>
                                    </p:cond>
                                  </p:endCondLst>
                                  <p:childTnLst>
                                    <p:animEffect transition="out" filter="fade">
                                      <p:cBhvr>
                                        <p:cTn id="6" dur="1000" tmFilter="0, 0; .2, .5; .8, .5; 1, 0"/>
                                        <p:tgtEl>
                                          <p:spTgt spid="8"/>
                                        </p:tgtEl>
                                      </p:cBhvr>
                                    </p:animEffect>
                                    <p:animScale>
                                      <p:cBhvr>
                                        <p:cTn id="7" dur="500" autoRev="1" fill="hold"/>
                                        <p:tgtEl>
                                          <p:spTgt spid="8"/>
                                        </p:tgtEl>
                                      </p:cBhvr>
                                      <p:by x="105000" y="105000"/>
                                    </p:animScale>
                                  </p:childTnLst>
                                </p:cTn>
                              </p:par>
                              <p:par>
                                <p:cTn id="8" presetID="26" presetClass="emph" presetSubtype="0" repeatCount="indefinite" fill="hold" nodeType="withEffect">
                                  <p:stCondLst>
                                    <p:cond delay="0"/>
                                  </p:stCondLst>
                                  <p:endCondLst>
                                    <p:cond evt="onNext" delay="0">
                                      <p:tgtEl>
                                        <p:sldTgt/>
                                      </p:tgtEl>
                                    </p:cond>
                                  </p:endCondLst>
                                  <p:childTnLst>
                                    <p:animEffect transition="out" filter="fade">
                                      <p:cBhvr>
                                        <p:cTn id="9" dur="1000" tmFilter="0, 0; .2, .5; .8, .5; 1, 0"/>
                                        <p:tgtEl>
                                          <p:spTgt spid="9"/>
                                        </p:tgtEl>
                                      </p:cBhvr>
                                    </p:animEffect>
                                    <p:animScale>
                                      <p:cBhvr>
                                        <p:cTn id="10" dur="5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群組 6">
            <a:extLst>
              <a:ext uri="{FF2B5EF4-FFF2-40B4-BE49-F238E27FC236}">
                <a16:creationId xmlns:a16="http://schemas.microsoft.com/office/drawing/2014/main" id="{656F0244-7117-4872-B00C-F9477403DCF4}"/>
              </a:ext>
            </a:extLst>
          </p:cNvPr>
          <p:cNvGrpSpPr/>
          <p:nvPr/>
        </p:nvGrpSpPr>
        <p:grpSpPr>
          <a:xfrm>
            <a:off x="-1537112" y="182915"/>
            <a:ext cx="8156987" cy="6675085"/>
            <a:chOff x="-1537112" y="182915"/>
            <a:chExt cx="8156987" cy="6675085"/>
          </a:xfrm>
        </p:grpSpPr>
        <p:pic>
          <p:nvPicPr>
            <p:cNvPr id="5" name="圖片 4">
              <a:extLst>
                <a:ext uri="{FF2B5EF4-FFF2-40B4-BE49-F238E27FC236}">
                  <a16:creationId xmlns:a16="http://schemas.microsoft.com/office/drawing/2014/main" id="{47691E74-062A-4374-928D-DE02EC481C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8125"/>
              <a:ext cx="6619875" cy="6619875"/>
            </a:xfrm>
            <a:prstGeom prst="rect">
              <a:avLst/>
            </a:prstGeom>
          </p:spPr>
        </p:pic>
        <p:pic>
          <p:nvPicPr>
            <p:cNvPr id="6" name="圖片 5">
              <a:extLst>
                <a:ext uri="{FF2B5EF4-FFF2-40B4-BE49-F238E27FC236}">
                  <a16:creationId xmlns:a16="http://schemas.microsoft.com/office/drawing/2014/main" id="{21199F5D-3299-4BC8-9290-DF2E3A6AA0B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1151637">
              <a:off x="-1537112" y="182915"/>
              <a:ext cx="5184825" cy="3770049"/>
            </a:xfrm>
            <a:prstGeom prst="rect">
              <a:avLst/>
            </a:prstGeom>
          </p:spPr>
        </p:pic>
      </p:grpSp>
      <p:pic>
        <p:nvPicPr>
          <p:cNvPr id="8" name="圖片 7" descr="一張含有 黑暗, space, 圓形, 天體 的圖片&#10;&#10;自動產生的描述">
            <a:extLst>
              <a:ext uri="{FF2B5EF4-FFF2-40B4-BE49-F238E27FC236}">
                <a16:creationId xmlns:a16="http://schemas.microsoft.com/office/drawing/2014/main" id="{F7EC4D2C-8E13-47FD-BBD4-7A5578C9DF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64247">
            <a:off x="3517297" y="1053296"/>
            <a:ext cx="1758149" cy="1758149"/>
          </a:xfrm>
          <a:prstGeom prst="rect">
            <a:avLst/>
          </a:prstGeom>
        </p:spPr>
      </p:pic>
      <p:pic>
        <p:nvPicPr>
          <p:cNvPr id="9" name="圖片 8" descr="一張含有 黑暗, space, 圓形, 天體 的圖片&#10;&#10;自動產生的描述">
            <a:extLst>
              <a:ext uri="{FF2B5EF4-FFF2-40B4-BE49-F238E27FC236}">
                <a16:creationId xmlns:a16="http://schemas.microsoft.com/office/drawing/2014/main" id="{7933C662-7528-46F1-B522-48F09C5002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086013">
            <a:off x="-105938" y="3130765"/>
            <a:ext cx="1758148" cy="1758148"/>
          </a:xfrm>
          <a:prstGeom prst="rect">
            <a:avLst/>
          </a:prstGeom>
        </p:spPr>
      </p:pic>
    </p:spTree>
    <p:extLst>
      <p:ext uri="{BB962C8B-B14F-4D97-AF65-F5344CB8AC3E}">
        <p14:creationId xmlns:p14="http://schemas.microsoft.com/office/powerpoint/2010/main" val="559086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endCondLst>
                                    <p:cond evt="onNext" delay="0">
                                      <p:tgtEl>
                                        <p:sldTgt/>
                                      </p:tgtEl>
                                    </p:cond>
                                  </p:endCondLst>
                                  <p:childTnLst>
                                    <p:animEffect transition="out" filter="fade">
                                      <p:cBhvr>
                                        <p:cTn id="6" dur="1000" tmFilter="0, 0; .2, .5; .8, .5; 1, 0"/>
                                        <p:tgtEl>
                                          <p:spTgt spid="8"/>
                                        </p:tgtEl>
                                      </p:cBhvr>
                                    </p:animEffect>
                                    <p:animScale>
                                      <p:cBhvr>
                                        <p:cTn id="7" dur="500" autoRev="1" fill="hold"/>
                                        <p:tgtEl>
                                          <p:spTgt spid="8"/>
                                        </p:tgtEl>
                                      </p:cBhvr>
                                      <p:by x="105000" y="105000"/>
                                    </p:animScale>
                                  </p:childTnLst>
                                </p:cTn>
                              </p:par>
                              <p:par>
                                <p:cTn id="8" presetID="26" presetClass="emph" presetSubtype="0" repeatCount="indefinite" fill="hold" nodeType="withEffect">
                                  <p:stCondLst>
                                    <p:cond delay="0"/>
                                  </p:stCondLst>
                                  <p:endCondLst>
                                    <p:cond evt="onNext" delay="0">
                                      <p:tgtEl>
                                        <p:sldTgt/>
                                      </p:tgtEl>
                                    </p:cond>
                                  </p:endCondLst>
                                  <p:childTnLst>
                                    <p:animEffect transition="out" filter="fade">
                                      <p:cBhvr>
                                        <p:cTn id="9" dur="1000" tmFilter="0, 0; .2, .5; .8, .5; 1, 0"/>
                                        <p:tgtEl>
                                          <p:spTgt spid="9"/>
                                        </p:tgtEl>
                                      </p:cBhvr>
                                    </p:animEffect>
                                    <p:animScale>
                                      <p:cBhvr>
                                        <p:cTn id="10" dur="5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E28444A-12F7-41DE-BF1E-2DBCE07BB3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6" name="文字方塊 5">
            <a:extLst>
              <a:ext uri="{FF2B5EF4-FFF2-40B4-BE49-F238E27FC236}">
                <a16:creationId xmlns:a16="http://schemas.microsoft.com/office/drawing/2014/main" id="{1DB86937-F503-4B8C-A5C8-3713715604FB}"/>
              </a:ext>
            </a:extLst>
          </p:cNvPr>
          <p:cNvSpPr txBox="1"/>
          <p:nvPr/>
        </p:nvSpPr>
        <p:spPr>
          <a:xfrm>
            <a:off x="390525" y="95250"/>
            <a:ext cx="1847850" cy="646331"/>
          </a:xfrm>
          <a:prstGeom prst="rect">
            <a:avLst/>
          </a:prstGeom>
          <a:noFill/>
        </p:spPr>
        <p:txBody>
          <a:bodyPr wrap="square" rtlCol="0">
            <a:spAutoFit/>
          </a:bodyPr>
          <a:lstStyle/>
          <a:p>
            <a:r>
              <a:rPr lang="zh-TW" altLang="en-US" sz="3600" b="1" dirty="0">
                <a:solidFill>
                  <a:schemeClr val="accent1">
                    <a:lumMod val="50000"/>
                  </a:schemeClr>
                </a:solidFill>
                <a:latin typeface="微軟正黑體" panose="020B0604030504040204" pitchFamily="34" charset="-120"/>
                <a:ea typeface="微軟正黑體" panose="020B0604030504040204" pitchFamily="34" charset="-120"/>
              </a:rPr>
              <a:t>目標</a:t>
            </a:r>
          </a:p>
        </p:txBody>
      </p:sp>
    </p:spTree>
    <p:extLst>
      <p:ext uri="{BB962C8B-B14F-4D97-AF65-F5344CB8AC3E}">
        <p14:creationId xmlns:p14="http://schemas.microsoft.com/office/powerpoint/2010/main" val="1054338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FE28886-6809-4593-8B39-34A3543B6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7519056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B4F24C35-74A1-4320-8B5C-092DDA7276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1779499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868317F2-C446-401C-A496-64D638261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3466411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CC30D3F-14AF-402F-8EE6-915C57286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6" name="圖片 5">
            <a:extLst>
              <a:ext uri="{FF2B5EF4-FFF2-40B4-BE49-F238E27FC236}">
                <a16:creationId xmlns:a16="http://schemas.microsoft.com/office/drawing/2014/main" id="{406C0606-4700-469D-94A5-08D07BAC811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1151637">
            <a:off x="-905588" y="3009900"/>
            <a:ext cx="4086225" cy="4086225"/>
          </a:xfrm>
          <a:prstGeom prst="rect">
            <a:avLst/>
          </a:prstGeom>
        </p:spPr>
      </p:pic>
      <p:pic>
        <p:nvPicPr>
          <p:cNvPr id="7" name="圖片 6" descr="一張含有 黑暗, space, 圓形, 天體 的圖片&#10;&#10;自動產生的描述">
            <a:extLst>
              <a:ext uri="{FF2B5EF4-FFF2-40B4-BE49-F238E27FC236}">
                <a16:creationId xmlns:a16="http://schemas.microsoft.com/office/drawing/2014/main" id="{686AC069-28D8-462D-9A7F-2637826F1E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086013">
            <a:off x="4817100" y="2111590"/>
            <a:ext cx="1758148" cy="1758148"/>
          </a:xfrm>
          <a:prstGeom prst="rect">
            <a:avLst/>
          </a:prstGeom>
        </p:spPr>
      </p:pic>
      <p:pic>
        <p:nvPicPr>
          <p:cNvPr id="8" name="圖片 7" descr="一張含有 黑暗, space, 圓形, 天體 的圖片&#10;&#10;自動產生的描述">
            <a:extLst>
              <a:ext uri="{FF2B5EF4-FFF2-40B4-BE49-F238E27FC236}">
                <a16:creationId xmlns:a16="http://schemas.microsoft.com/office/drawing/2014/main" id="{880FF284-CF44-485F-90F3-4EE9C7E26F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086013">
            <a:off x="1894310" y="4616665"/>
            <a:ext cx="1758148" cy="1758148"/>
          </a:xfrm>
          <a:prstGeom prst="rect">
            <a:avLst/>
          </a:prstGeom>
        </p:spPr>
      </p:pic>
      <p:pic>
        <p:nvPicPr>
          <p:cNvPr id="9" name="圖片 8" descr="一張含有 黑暗, space, 圓形, 天體 的圖片&#10;&#10;自動產生的描述">
            <a:extLst>
              <a:ext uri="{FF2B5EF4-FFF2-40B4-BE49-F238E27FC236}">
                <a16:creationId xmlns:a16="http://schemas.microsoft.com/office/drawing/2014/main" id="{3A9888A6-9DEE-4C64-9A33-50FAF5CA40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64247">
            <a:off x="-119026" y="3927304"/>
            <a:ext cx="1758149" cy="1758149"/>
          </a:xfrm>
          <a:prstGeom prst="rect">
            <a:avLst/>
          </a:prstGeom>
        </p:spPr>
      </p:pic>
    </p:spTree>
    <p:extLst>
      <p:ext uri="{BB962C8B-B14F-4D97-AF65-F5344CB8AC3E}">
        <p14:creationId xmlns:p14="http://schemas.microsoft.com/office/powerpoint/2010/main" val="2718456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endCondLst>
                                    <p:cond evt="onNext" delay="0">
                                      <p:tgtEl>
                                        <p:sldTgt/>
                                      </p:tgtEl>
                                    </p:cond>
                                  </p:endCondLst>
                                  <p:childTnLst>
                                    <p:animEffect transition="out" filter="fade">
                                      <p:cBhvr>
                                        <p:cTn id="6" dur="1000" tmFilter="0, 0; .2, .5; .8, .5; 1, 0"/>
                                        <p:tgtEl>
                                          <p:spTgt spid="7"/>
                                        </p:tgtEl>
                                      </p:cBhvr>
                                    </p:animEffect>
                                    <p:animScale>
                                      <p:cBhvr>
                                        <p:cTn id="7" dur="500" autoRev="1" fill="hold"/>
                                        <p:tgtEl>
                                          <p:spTgt spid="7"/>
                                        </p:tgtEl>
                                      </p:cBhvr>
                                      <p:by x="105000" y="105000"/>
                                    </p:animScale>
                                  </p:childTnLst>
                                </p:cTn>
                              </p:par>
                              <p:par>
                                <p:cTn id="8" presetID="26" presetClass="emph" presetSubtype="0" repeatCount="indefinite" fill="hold" nodeType="withEffect">
                                  <p:stCondLst>
                                    <p:cond delay="0"/>
                                  </p:stCondLst>
                                  <p:endCondLst>
                                    <p:cond evt="onNext" delay="0">
                                      <p:tgtEl>
                                        <p:sldTgt/>
                                      </p:tgtEl>
                                    </p:cond>
                                  </p:endCondLst>
                                  <p:childTnLst>
                                    <p:animEffect transition="out" filter="fade">
                                      <p:cBhvr>
                                        <p:cTn id="9" dur="1000" tmFilter="0, 0; .2, .5; .8, .5; 1, 0"/>
                                        <p:tgtEl>
                                          <p:spTgt spid="8"/>
                                        </p:tgtEl>
                                      </p:cBhvr>
                                    </p:animEffect>
                                    <p:animScale>
                                      <p:cBhvr>
                                        <p:cTn id="10" dur="500" autoRev="1" fill="hold"/>
                                        <p:tgtEl>
                                          <p:spTgt spid="8"/>
                                        </p:tgtEl>
                                      </p:cBhvr>
                                      <p:by x="105000" y="105000"/>
                                    </p:animScale>
                                  </p:childTnLst>
                                </p:cTn>
                              </p:par>
                              <p:par>
                                <p:cTn id="11" presetID="26" presetClass="emph" presetSubtype="0" repeatCount="indefinite" fill="hold" nodeType="withEffect">
                                  <p:stCondLst>
                                    <p:cond delay="0"/>
                                  </p:stCondLst>
                                  <p:endCondLst>
                                    <p:cond evt="onNext" delay="0">
                                      <p:tgtEl>
                                        <p:sldTgt/>
                                      </p:tgtEl>
                                    </p:cond>
                                  </p:endCondLst>
                                  <p:childTnLst>
                                    <p:animEffect transition="out" filter="fade">
                                      <p:cBhvr>
                                        <p:cTn id="12" dur="1000" tmFilter="0, 0; .2, .5; .8, .5; 1, 0"/>
                                        <p:tgtEl>
                                          <p:spTgt spid="9"/>
                                        </p:tgtEl>
                                      </p:cBhvr>
                                    </p:animEffect>
                                    <p:animScale>
                                      <p:cBhvr>
                                        <p:cTn id="13" dur="5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CC30D3F-14AF-402F-8EE6-915C57286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6" name="圖片 5">
            <a:extLst>
              <a:ext uri="{FF2B5EF4-FFF2-40B4-BE49-F238E27FC236}">
                <a16:creationId xmlns:a16="http://schemas.microsoft.com/office/drawing/2014/main" id="{406C0606-4700-469D-94A5-08D07BAC811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1151637">
            <a:off x="-905588" y="3009900"/>
            <a:ext cx="4086225" cy="4086225"/>
          </a:xfrm>
          <a:prstGeom prst="rect">
            <a:avLst/>
          </a:prstGeom>
        </p:spPr>
      </p:pic>
      <p:pic>
        <p:nvPicPr>
          <p:cNvPr id="7" name="圖片 6" descr="一張含有 黑暗, space, 圓形, 天體 的圖片&#10;&#10;自動產生的描述">
            <a:extLst>
              <a:ext uri="{FF2B5EF4-FFF2-40B4-BE49-F238E27FC236}">
                <a16:creationId xmlns:a16="http://schemas.microsoft.com/office/drawing/2014/main" id="{686AC069-28D8-462D-9A7F-2637826F1E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086013">
            <a:off x="2654812" y="1768691"/>
            <a:ext cx="1758148" cy="1758148"/>
          </a:xfrm>
          <a:prstGeom prst="rect">
            <a:avLst/>
          </a:prstGeom>
        </p:spPr>
      </p:pic>
      <p:pic>
        <p:nvPicPr>
          <p:cNvPr id="8" name="圖片 7" descr="一張含有 黑暗, space, 圓形, 天體 的圖片&#10;&#10;自動產生的描述">
            <a:extLst>
              <a:ext uri="{FF2B5EF4-FFF2-40B4-BE49-F238E27FC236}">
                <a16:creationId xmlns:a16="http://schemas.microsoft.com/office/drawing/2014/main" id="{880FF284-CF44-485F-90F3-4EE9C7E26F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086013">
            <a:off x="-29739" y="4778591"/>
            <a:ext cx="1758148" cy="1758148"/>
          </a:xfrm>
          <a:prstGeom prst="rect">
            <a:avLst/>
          </a:prstGeom>
        </p:spPr>
      </p:pic>
      <p:pic>
        <p:nvPicPr>
          <p:cNvPr id="9" name="圖片 8" descr="一張含有 黑暗, space, 圓形, 天體 的圖片&#10;&#10;自動產生的描述">
            <a:extLst>
              <a:ext uri="{FF2B5EF4-FFF2-40B4-BE49-F238E27FC236}">
                <a16:creationId xmlns:a16="http://schemas.microsoft.com/office/drawing/2014/main" id="{3A9888A6-9DEE-4C64-9A33-50FAF5CA40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64247">
            <a:off x="1671625" y="3199660"/>
            <a:ext cx="1758149" cy="1758149"/>
          </a:xfrm>
          <a:prstGeom prst="rect">
            <a:avLst/>
          </a:prstGeom>
        </p:spPr>
      </p:pic>
    </p:spTree>
    <p:extLst>
      <p:ext uri="{BB962C8B-B14F-4D97-AF65-F5344CB8AC3E}">
        <p14:creationId xmlns:p14="http://schemas.microsoft.com/office/powerpoint/2010/main" val="3462797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endCondLst>
                                    <p:cond evt="onNext" delay="0">
                                      <p:tgtEl>
                                        <p:sldTgt/>
                                      </p:tgtEl>
                                    </p:cond>
                                  </p:endCondLst>
                                  <p:childTnLst>
                                    <p:animEffect transition="out" filter="fade">
                                      <p:cBhvr>
                                        <p:cTn id="6" dur="1000" tmFilter="0, 0; .2, .5; .8, .5; 1, 0"/>
                                        <p:tgtEl>
                                          <p:spTgt spid="7"/>
                                        </p:tgtEl>
                                      </p:cBhvr>
                                    </p:animEffect>
                                    <p:animScale>
                                      <p:cBhvr>
                                        <p:cTn id="7" dur="500" autoRev="1" fill="hold"/>
                                        <p:tgtEl>
                                          <p:spTgt spid="7"/>
                                        </p:tgtEl>
                                      </p:cBhvr>
                                      <p:by x="105000" y="105000"/>
                                    </p:animScale>
                                  </p:childTnLst>
                                </p:cTn>
                              </p:par>
                              <p:par>
                                <p:cTn id="8" presetID="26" presetClass="emph" presetSubtype="0" repeatCount="indefinite" fill="hold" nodeType="withEffect">
                                  <p:stCondLst>
                                    <p:cond delay="0"/>
                                  </p:stCondLst>
                                  <p:endCondLst>
                                    <p:cond evt="onNext" delay="0">
                                      <p:tgtEl>
                                        <p:sldTgt/>
                                      </p:tgtEl>
                                    </p:cond>
                                  </p:endCondLst>
                                  <p:childTnLst>
                                    <p:animEffect transition="out" filter="fade">
                                      <p:cBhvr>
                                        <p:cTn id="9" dur="1000" tmFilter="0, 0; .2, .5; .8, .5; 1, 0"/>
                                        <p:tgtEl>
                                          <p:spTgt spid="8"/>
                                        </p:tgtEl>
                                      </p:cBhvr>
                                    </p:animEffect>
                                    <p:animScale>
                                      <p:cBhvr>
                                        <p:cTn id="10" dur="500" autoRev="1" fill="hold"/>
                                        <p:tgtEl>
                                          <p:spTgt spid="8"/>
                                        </p:tgtEl>
                                      </p:cBhvr>
                                      <p:by x="105000" y="105000"/>
                                    </p:animScale>
                                  </p:childTnLst>
                                </p:cTn>
                              </p:par>
                              <p:par>
                                <p:cTn id="11" presetID="26" presetClass="emph" presetSubtype="0" repeatCount="indefinite" fill="hold" nodeType="withEffect">
                                  <p:stCondLst>
                                    <p:cond delay="0"/>
                                  </p:stCondLst>
                                  <p:endCondLst>
                                    <p:cond evt="onNext" delay="0">
                                      <p:tgtEl>
                                        <p:sldTgt/>
                                      </p:tgtEl>
                                    </p:cond>
                                  </p:endCondLst>
                                  <p:childTnLst>
                                    <p:animEffect transition="out" filter="fade">
                                      <p:cBhvr>
                                        <p:cTn id="12" dur="1000" tmFilter="0, 0; .2, .5; .8, .5; 1, 0"/>
                                        <p:tgtEl>
                                          <p:spTgt spid="9"/>
                                        </p:tgtEl>
                                      </p:cBhvr>
                                    </p:animEffect>
                                    <p:animScale>
                                      <p:cBhvr>
                                        <p:cTn id="13" dur="5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E28444A-12F7-41DE-BF1E-2DBCE07BB3BD}"/>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3" name="圖片 2">
            <a:extLst>
              <a:ext uri="{FF2B5EF4-FFF2-40B4-BE49-F238E27FC236}">
                <a16:creationId xmlns:a16="http://schemas.microsoft.com/office/drawing/2014/main" id="{05C7F332-0DDA-45CF-8F39-43B516FB90C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1151637">
            <a:off x="1385887" y="609600"/>
            <a:ext cx="4086225" cy="4086225"/>
          </a:xfrm>
          <a:prstGeom prst="rect">
            <a:avLst/>
          </a:prstGeom>
        </p:spPr>
      </p:pic>
      <p:pic>
        <p:nvPicPr>
          <p:cNvPr id="4" name="圖片 3" descr="一張含有 黑暗, space, 圓形, 天體 的圖片&#10;&#10;自動產生的描述">
            <a:extLst>
              <a:ext uri="{FF2B5EF4-FFF2-40B4-BE49-F238E27FC236}">
                <a16:creationId xmlns:a16="http://schemas.microsoft.com/office/drawing/2014/main" id="{725C3E58-4FD9-4865-92E0-2748E281E3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64247">
            <a:off x="336543" y="46750"/>
            <a:ext cx="3396655" cy="3396655"/>
          </a:xfrm>
          <a:prstGeom prst="rect">
            <a:avLst/>
          </a:prstGeom>
        </p:spPr>
      </p:pic>
      <p:pic>
        <p:nvPicPr>
          <p:cNvPr id="6" name="圖片 5" descr="一張含有 黑暗, space, 圓形, 天體 的圖片&#10;&#10;自動產生的描述">
            <a:extLst>
              <a:ext uri="{FF2B5EF4-FFF2-40B4-BE49-F238E27FC236}">
                <a16:creationId xmlns:a16="http://schemas.microsoft.com/office/drawing/2014/main" id="{0BE3AA11-5FA4-4DD3-BB20-63FD22B80A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086013">
            <a:off x="3341252" y="2603211"/>
            <a:ext cx="3396655" cy="3396655"/>
          </a:xfrm>
          <a:prstGeom prst="rect">
            <a:avLst/>
          </a:prstGeom>
        </p:spPr>
      </p:pic>
    </p:spTree>
    <p:extLst>
      <p:ext uri="{BB962C8B-B14F-4D97-AF65-F5344CB8AC3E}">
        <p14:creationId xmlns:p14="http://schemas.microsoft.com/office/powerpoint/2010/main" val="4034149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endCondLst>
                                    <p:cond evt="onNext" delay="0">
                                      <p:tgtEl>
                                        <p:sldTgt/>
                                      </p:tgtEl>
                                    </p:cond>
                                  </p:endCondLst>
                                  <p:childTnLst>
                                    <p:animEffect transition="out" filter="fade">
                                      <p:cBhvr>
                                        <p:cTn id="6" dur="1000" tmFilter="0, 0; .2, .5; .8, .5; 1, 0"/>
                                        <p:tgtEl>
                                          <p:spTgt spid="4"/>
                                        </p:tgtEl>
                                      </p:cBhvr>
                                    </p:animEffect>
                                    <p:animScale>
                                      <p:cBhvr>
                                        <p:cTn id="7" dur="500" autoRev="1" fill="hold"/>
                                        <p:tgtEl>
                                          <p:spTgt spid="4"/>
                                        </p:tgtEl>
                                      </p:cBhvr>
                                      <p:by x="105000" y="105000"/>
                                    </p:animScale>
                                  </p:childTnLst>
                                </p:cTn>
                              </p:par>
                              <p:par>
                                <p:cTn id="8" presetID="26" presetClass="emph" presetSubtype="0" repeatCount="indefinite" fill="hold" nodeType="withEffect">
                                  <p:stCondLst>
                                    <p:cond delay="0"/>
                                  </p:stCondLst>
                                  <p:endCondLst>
                                    <p:cond evt="onNext" delay="0">
                                      <p:tgtEl>
                                        <p:sldTgt/>
                                      </p:tgtEl>
                                    </p:cond>
                                  </p:endCondLst>
                                  <p:childTnLst>
                                    <p:animEffect transition="out" filter="fade">
                                      <p:cBhvr>
                                        <p:cTn id="9" dur="1000" tmFilter="0, 0; .2, .5; .8, .5; 1, 0"/>
                                        <p:tgtEl>
                                          <p:spTgt spid="6"/>
                                        </p:tgtEl>
                                      </p:cBhvr>
                                    </p:animEffect>
                                    <p:animScale>
                                      <p:cBhvr>
                                        <p:cTn id="10" dur="5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E28444A-12F7-41DE-BF1E-2DBCE07BB3BD}"/>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3" name="圖片 2">
            <a:extLst>
              <a:ext uri="{FF2B5EF4-FFF2-40B4-BE49-F238E27FC236}">
                <a16:creationId xmlns:a16="http://schemas.microsoft.com/office/drawing/2014/main" id="{05C7F332-0DDA-45CF-8F39-43B516FB90C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1151637">
            <a:off x="1385887" y="609600"/>
            <a:ext cx="4086225" cy="4086225"/>
          </a:xfrm>
          <a:prstGeom prst="rect">
            <a:avLst/>
          </a:prstGeom>
        </p:spPr>
      </p:pic>
      <p:pic>
        <p:nvPicPr>
          <p:cNvPr id="4" name="圖片 3" descr="一張含有 黑暗, space, 圓形, 天體 的圖片&#10;&#10;自動產生的描述">
            <a:extLst>
              <a:ext uri="{FF2B5EF4-FFF2-40B4-BE49-F238E27FC236}">
                <a16:creationId xmlns:a16="http://schemas.microsoft.com/office/drawing/2014/main" id="{725C3E58-4FD9-4865-92E0-2748E281E3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058997">
            <a:off x="1484760" y="501114"/>
            <a:ext cx="3396655" cy="3396655"/>
          </a:xfrm>
          <a:prstGeom prst="rect">
            <a:avLst/>
          </a:prstGeom>
        </p:spPr>
      </p:pic>
      <p:pic>
        <p:nvPicPr>
          <p:cNvPr id="6" name="圖片 5" descr="一張含有 黑暗, space, 圓形, 天體 的圖片&#10;&#10;自動產生的描述">
            <a:extLst>
              <a:ext uri="{FF2B5EF4-FFF2-40B4-BE49-F238E27FC236}">
                <a16:creationId xmlns:a16="http://schemas.microsoft.com/office/drawing/2014/main" id="{0BE3AA11-5FA4-4DD3-BB20-63FD22B80A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086013">
            <a:off x="3341252" y="2603211"/>
            <a:ext cx="3396655" cy="3396655"/>
          </a:xfrm>
          <a:prstGeom prst="rect">
            <a:avLst/>
          </a:prstGeom>
        </p:spPr>
      </p:pic>
      <p:pic>
        <p:nvPicPr>
          <p:cNvPr id="7" name="圖片 6" descr="一張含有 黑暗, space, 圓形, 天體 的圖片&#10;&#10;自動產生的描述">
            <a:extLst>
              <a:ext uri="{FF2B5EF4-FFF2-40B4-BE49-F238E27FC236}">
                <a16:creationId xmlns:a16="http://schemas.microsoft.com/office/drawing/2014/main" id="{26428C68-5F25-4486-A290-FFB3E51A0B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086013">
            <a:off x="298639" y="1730672"/>
            <a:ext cx="3396655" cy="3396655"/>
          </a:xfrm>
          <a:prstGeom prst="rect">
            <a:avLst/>
          </a:prstGeom>
        </p:spPr>
      </p:pic>
    </p:spTree>
    <p:extLst>
      <p:ext uri="{BB962C8B-B14F-4D97-AF65-F5344CB8AC3E}">
        <p14:creationId xmlns:p14="http://schemas.microsoft.com/office/powerpoint/2010/main" val="1242852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endCondLst>
                                    <p:cond evt="onNext" delay="0">
                                      <p:tgtEl>
                                        <p:sldTgt/>
                                      </p:tgtEl>
                                    </p:cond>
                                  </p:endCondLst>
                                  <p:childTnLst>
                                    <p:animEffect transition="out" filter="fade">
                                      <p:cBhvr>
                                        <p:cTn id="6" dur="1000" tmFilter="0, 0; .2, .5; .8, .5; 1, 0"/>
                                        <p:tgtEl>
                                          <p:spTgt spid="4"/>
                                        </p:tgtEl>
                                      </p:cBhvr>
                                    </p:animEffect>
                                    <p:animScale>
                                      <p:cBhvr>
                                        <p:cTn id="7" dur="500" autoRev="1" fill="hold"/>
                                        <p:tgtEl>
                                          <p:spTgt spid="4"/>
                                        </p:tgtEl>
                                      </p:cBhvr>
                                      <p:by x="105000" y="105000"/>
                                    </p:animScale>
                                  </p:childTnLst>
                                </p:cTn>
                              </p:par>
                              <p:par>
                                <p:cTn id="8" presetID="26" presetClass="emph" presetSubtype="0" repeatCount="indefinite" fill="hold" nodeType="withEffect">
                                  <p:stCondLst>
                                    <p:cond delay="0"/>
                                  </p:stCondLst>
                                  <p:endCondLst>
                                    <p:cond evt="onNext" delay="0">
                                      <p:tgtEl>
                                        <p:sldTgt/>
                                      </p:tgtEl>
                                    </p:cond>
                                  </p:endCondLst>
                                  <p:childTnLst>
                                    <p:animEffect transition="out" filter="fade">
                                      <p:cBhvr>
                                        <p:cTn id="9" dur="1000" tmFilter="0, 0; .2, .5; .8, .5; 1, 0"/>
                                        <p:tgtEl>
                                          <p:spTgt spid="6"/>
                                        </p:tgtEl>
                                      </p:cBhvr>
                                    </p:animEffect>
                                    <p:animScale>
                                      <p:cBhvr>
                                        <p:cTn id="10" dur="500" autoRev="1" fill="hold"/>
                                        <p:tgtEl>
                                          <p:spTgt spid="6"/>
                                        </p:tgtEl>
                                      </p:cBhvr>
                                      <p:by x="105000" y="105000"/>
                                    </p:animScale>
                                  </p:childTnLst>
                                </p:cTn>
                              </p:par>
                              <p:par>
                                <p:cTn id="11" presetID="26" presetClass="emph" presetSubtype="0" repeatCount="indefinite" fill="hold" nodeType="withEffect">
                                  <p:stCondLst>
                                    <p:cond delay="0"/>
                                  </p:stCondLst>
                                  <p:endCondLst>
                                    <p:cond evt="onNext" delay="0">
                                      <p:tgtEl>
                                        <p:sldTgt/>
                                      </p:tgtEl>
                                    </p:cond>
                                  </p:endCondLst>
                                  <p:childTnLst>
                                    <p:animEffect transition="out" filter="fade">
                                      <p:cBhvr>
                                        <p:cTn id="12" dur="1000" tmFilter="0, 0; .2, .5; .8, .5; 1, 0"/>
                                        <p:tgtEl>
                                          <p:spTgt spid="7"/>
                                        </p:tgtEl>
                                      </p:cBhvr>
                                    </p:animEffect>
                                    <p:animScale>
                                      <p:cBhvr>
                                        <p:cTn id="13" dur="50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FE3C3D1-1D77-41AC-ACC6-ADE4248F1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3722465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9DB4D01-9A00-46B7-AF37-4AD31626C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154917403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C59D15F4-7E43-4615-8BF1-AED7A4171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4042985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34BBD1C-5DBC-4ECA-B227-8B225BFB6E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3455004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A0436D0-A524-4A71-820D-27E6FA4BC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6715125" cy="6715125"/>
          </a:xfrm>
          <a:prstGeom prst="rect">
            <a:avLst/>
          </a:prstGeom>
        </p:spPr>
      </p:pic>
    </p:spTree>
    <p:extLst>
      <p:ext uri="{BB962C8B-B14F-4D97-AF65-F5344CB8AC3E}">
        <p14:creationId xmlns:p14="http://schemas.microsoft.com/office/powerpoint/2010/main" val="4079785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483</TotalTime>
  <Words>1056</Words>
  <Application>Microsoft Office PowerPoint</Application>
  <PresentationFormat>寬螢幕</PresentationFormat>
  <Paragraphs>62</Paragraphs>
  <Slides>24</Slides>
  <Notes>21</Notes>
  <HiddenSlides>3</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24</vt:i4>
      </vt:variant>
    </vt:vector>
  </HeadingPairs>
  <TitlesOfParts>
    <vt:vector size="29" baseType="lpstr">
      <vt:lpstr>微軟正黑體</vt:lpstr>
      <vt:lpstr>Arial</vt:lpstr>
      <vt:lpstr>Calibri</vt:lpstr>
      <vt:lpstr>Calibri Light</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丞頤00957003 王</dc:creator>
  <cp:lastModifiedBy>丞頤00957003 王</cp:lastModifiedBy>
  <cp:revision>13</cp:revision>
  <dcterms:created xsi:type="dcterms:W3CDTF">2024-10-06T04:58:11Z</dcterms:created>
  <dcterms:modified xsi:type="dcterms:W3CDTF">2024-10-06T14:44:58Z</dcterms:modified>
</cp:coreProperties>
</file>